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71" r:id="rId2"/>
    <p:sldId id="272" r:id="rId3"/>
  </p:sldIdLst>
  <p:sldSz cx="12192000" cy="6858000"/>
  <p:notesSz cx="6858000" cy="9144000"/>
  <p:defaultTextStyle>
    <a:defPPr>
      <a:defRPr lang="fr-FR"/>
    </a:defPPr>
    <a:lvl1pPr marL="0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9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78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17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56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95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33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73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11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3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22" autoAdjust="0"/>
    <p:restoredTop sz="94686" autoAdjust="0"/>
  </p:normalViewPr>
  <p:slideViewPr>
    <p:cSldViewPr snapToObjects="1" showGuides="1">
      <p:cViewPr varScale="1">
        <p:scale>
          <a:sx n="105" d="100"/>
          <a:sy n="105" d="100"/>
        </p:scale>
        <p:origin x="60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582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ncent ROUGEOT" userId="e0a5515d-e049-4f9a-87d9-0edfbd722a16" providerId="ADAL" clId="{770DCD4E-4C71-4235-9B1E-9AF42E11B60D}"/>
    <pc:docChg chg="delSld">
      <pc:chgData name="Vincent ROUGEOT" userId="e0a5515d-e049-4f9a-87d9-0edfbd722a16" providerId="ADAL" clId="{770DCD4E-4C71-4235-9B1E-9AF42E11B60D}" dt="2025-04-28T10:19:53.907" v="0" actId="47"/>
      <pc:docMkLst>
        <pc:docMk/>
      </pc:docMkLst>
      <pc:sldChg chg="del">
        <pc:chgData name="Vincent ROUGEOT" userId="e0a5515d-e049-4f9a-87d9-0edfbd722a16" providerId="ADAL" clId="{770DCD4E-4C71-4235-9B1E-9AF42E11B60D}" dt="2025-04-28T10:19:53.907" v="0" actId="47"/>
        <pc:sldMkLst>
          <pc:docMk/>
          <pc:sldMk cId="2142415513" sldId="2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1EEE97-948E-4747-82F8-0D7AE9B1A040}" type="datetimeFigureOut">
              <a:rPr lang="fr-FR" smtClean="0"/>
              <a:t>28/04/2025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F1870E-52E4-4150-A8F4-C6A2466BC2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180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9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78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17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56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95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33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73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11" algn="l" defTabSz="9142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7" Type="http://schemas.openxmlformats.org/officeDocument/2006/relationships/image" Target="../media/image29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8.png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uverture illustré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phique 16">
            <a:extLst>
              <a:ext uri="{FF2B5EF4-FFF2-40B4-BE49-F238E27FC236}">
                <a16:creationId xmlns:a16="http://schemas.microsoft.com/office/drawing/2014/main" id="{1D442A44-DC9A-6C44-ED6B-D018E743A4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92800" y="0"/>
            <a:ext cx="6299200" cy="6858000"/>
          </a:xfrm>
          <a:prstGeom prst="rect">
            <a:avLst/>
          </a:prstGeom>
        </p:spPr>
      </p:pic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7443185A-843B-BB9C-2CD2-08E27E941CA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6244512" cy="6858000"/>
          </a:xfrm>
          <a:custGeom>
            <a:avLst/>
            <a:gdLst>
              <a:gd name="connsiteX0" fmla="*/ 0 w 6220240"/>
              <a:gd name="connsiteY0" fmla="*/ 0 h 9213486"/>
              <a:gd name="connsiteX1" fmla="*/ 6171237 w 6220240"/>
              <a:gd name="connsiteY1" fmla="*/ 0 h 9213486"/>
              <a:gd name="connsiteX2" fmla="*/ 6171237 w 6220240"/>
              <a:gd name="connsiteY2" fmla="*/ 33471 h 9213486"/>
              <a:gd name="connsiteX3" fmla="*/ 6186473 w 6220240"/>
              <a:gd name="connsiteY3" fmla="*/ 50506 h 9213486"/>
              <a:gd name="connsiteX4" fmla="*/ 6171237 w 6220240"/>
              <a:gd name="connsiteY4" fmla="*/ 67182 h 9213486"/>
              <a:gd name="connsiteX5" fmla="*/ 6184313 w 6220240"/>
              <a:gd name="connsiteY5" fmla="*/ 85177 h 9213486"/>
              <a:gd name="connsiteX6" fmla="*/ 6184313 w 6220240"/>
              <a:gd name="connsiteY6" fmla="*/ 296439 h 9213486"/>
              <a:gd name="connsiteX7" fmla="*/ 6194630 w 6220240"/>
              <a:gd name="connsiteY7" fmla="*/ 304837 h 9213486"/>
              <a:gd name="connsiteX8" fmla="*/ 6185273 w 6220240"/>
              <a:gd name="connsiteY8" fmla="*/ 315034 h 9213486"/>
              <a:gd name="connsiteX9" fmla="*/ 6196310 w 6220240"/>
              <a:gd name="connsiteY9" fmla="*/ 326551 h 9213486"/>
              <a:gd name="connsiteX10" fmla="*/ 6196310 w 6220240"/>
              <a:gd name="connsiteY10" fmla="*/ 595158 h 9213486"/>
              <a:gd name="connsiteX11" fmla="*/ 6207227 w 6220240"/>
              <a:gd name="connsiteY11" fmla="*/ 603915 h 9213486"/>
              <a:gd name="connsiteX12" fmla="*/ 6207227 w 6220240"/>
              <a:gd name="connsiteY12" fmla="*/ 681294 h 9213486"/>
              <a:gd name="connsiteX13" fmla="*/ 6195831 w 6220240"/>
              <a:gd name="connsiteY13" fmla="*/ 691251 h 9213486"/>
              <a:gd name="connsiteX14" fmla="*/ 6195831 w 6220240"/>
              <a:gd name="connsiteY14" fmla="*/ 719804 h 9213486"/>
              <a:gd name="connsiteX15" fmla="*/ 6207227 w 6220240"/>
              <a:gd name="connsiteY15" fmla="*/ 729761 h 9213486"/>
              <a:gd name="connsiteX16" fmla="*/ 6207227 w 6220240"/>
              <a:gd name="connsiteY16" fmla="*/ 998967 h 9213486"/>
              <a:gd name="connsiteX17" fmla="*/ 6194151 w 6220240"/>
              <a:gd name="connsiteY17" fmla="*/ 1011444 h 9213486"/>
              <a:gd name="connsiteX18" fmla="*/ 6205428 w 6220240"/>
              <a:gd name="connsiteY18" fmla="*/ 1029679 h 9213486"/>
              <a:gd name="connsiteX19" fmla="*/ 6196550 w 6220240"/>
              <a:gd name="connsiteY19" fmla="*/ 1037117 h 9213486"/>
              <a:gd name="connsiteX20" fmla="*/ 6206987 w 6220240"/>
              <a:gd name="connsiteY20" fmla="*/ 1047194 h 9213486"/>
              <a:gd name="connsiteX21" fmla="*/ 6195831 w 6220240"/>
              <a:gd name="connsiteY21" fmla="*/ 1057272 h 9213486"/>
              <a:gd name="connsiteX22" fmla="*/ 6195831 w 6220240"/>
              <a:gd name="connsiteY22" fmla="*/ 1326478 h 9213486"/>
              <a:gd name="connsiteX23" fmla="*/ 6184313 w 6220240"/>
              <a:gd name="connsiteY23" fmla="*/ 1336675 h 9213486"/>
              <a:gd name="connsiteX24" fmla="*/ 6194391 w 6220240"/>
              <a:gd name="connsiteY24" fmla="*/ 1344953 h 9213486"/>
              <a:gd name="connsiteX25" fmla="*/ 6194391 w 6220240"/>
              <a:gd name="connsiteY25" fmla="*/ 1366427 h 9213486"/>
              <a:gd name="connsiteX26" fmla="*/ 6185033 w 6220240"/>
              <a:gd name="connsiteY26" fmla="*/ 1373985 h 9213486"/>
              <a:gd name="connsiteX27" fmla="*/ 6185033 w 6220240"/>
              <a:gd name="connsiteY27" fmla="*/ 1651829 h 9213486"/>
              <a:gd name="connsiteX28" fmla="*/ 6172677 w 6220240"/>
              <a:gd name="connsiteY28" fmla="*/ 1663946 h 9213486"/>
              <a:gd name="connsiteX29" fmla="*/ 6172677 w 6220240"/>
              <a:gd name="connsiteY29" fmla="*/ 1682781 h 9213486"/>
              <a:gd name="connsiteX30" fmla="*/ 6183834 w 6220240"/>
              <a:gd name="connsiteY30" fmla="*/ 1692858 h 9213486"/>
              <a:gd name="connsiteX31" fmla="*/ 6183834 w 6220240"/>
              <a:gd name="connsiteY31" fmla="*/ 1788712 h 9213486"/>
              <a:gd name="connsiteX32" fmla="*/ 6172197 w 6220240"/>
              <a:gd name="connsiteY32" fmla="*/ 1798789 h 9213486"/>
              <a:gd name="connsiteX33" fmla="*/ 6183353 w 6220240"/>
              <a:gd name="connsiteY33" fmla="*/ 1807667 h 9213486"/>
              <a:gd name="connsiteX34" fmla="*/ 6183353 w 6220240"/>
              <a:gd name="connsiteY34" fmla="*/ 1847136 h 9213486"/>
              <a:gd name="connsiteX35" fmla="*/ 6173516 w 6220240"/>
              <a:gd name="connsiteY35" fmla="*/ 1855414 h 9213486"/>
              <a:gd name="connsiteX36" fmla="*/ 6173516 w 6220240"/>
              <a:gd name="connsiteY36" fmla="*/ 1932553 h 9213486"/>
              <a:gd name="connsiteX37" fmla="*/ 6185513 w 6220240"/>
              <a:gd name="connsiteY37" fmla="*/ 1947549 h 9213486"/>
              <a:gd name="connsiteX38" fmla="*/ 6172677 w 6220240"/>
              <a:gd name="connsiteY38" fmla="*/ 1963984 h 9213486"/>
              <a:gd name="connsiteX39" fmla="*/ 6172677 w 6220240"/>
              <a:gd name="connsiteY39" fmla="*/ 2663993 h 9213486"/>
              <a:gd name="connsiteX40" fmla="*/ 6160920 w 6220240"/>
              <a:gd name="connsiteY40" fmla="*/ 2674910 h 9213486"/>
              <a:gd name="connsiteX41" fmla="*/ 6171956 w 6220240"/>
              <a:gd name="connsiteY41" fmla="*/ 2684868 h 9213486"/>
              <a:gd name="connsiteX42" fmla="*/ 6171956 w 6220240"/>
              <a:gd name="connsiteY42" fmla="*/ 2703822 h 9213486"/>
              <a:gd name="connsiteX43" fmla="*/ 6158161 w 6220240"/>
              <a:gd name="connsiteY43" fmla="*/ 2716179 h 9213486"/>
              <a:gd name="connsiteX44" fmla="*/ 6170517 w 6220240"/>
              <a:gd name="connsiteY44" fmla="*/ 2734294 h 9213486"/>
              <a:gd name="connsiteX45" fmla="*/ 6161160 w 6220240"/>
              <a:gd name="connsiteY45" fmla="*/ 2741732 h 9213486"/>
              <a:gd name="connsiteX46" fmla="*/ 6161160 w 6220240"/>
              <a:gd name="connsiteY46" fmla="*/ 3397953 h 9213486"/>
              <a:gd name="connsiteX47" fmla="*/ 6171717 w 6220240"/>
              <a:gd name="connsiteY47" fmla="*/ 3416188 h 9213486"/>
              <a:gd name="connsiteX48" fmla="*/ 6160920 w 6220240"/>
              <a:gd name="connsiteY48" fmla="*/ 3426025 h 9213486"/>
              <a:gd name="connsiteX49" fmla="*/ 6172197 w 6220240"/>
              <a:gd name="connsiteY49" fmla="*/ 3436343 h 9213486"/>
              <a:gd name="connsiteX50" fmla="*/ 6161400 w 6220240"/>
              <a:gd name="connsiteY50" fmla="*/ 3456017 h 9213486"/>
              <a:gd name="connsiteX51" fmla="*/ 6170997 w 6220240"/>
              <a:gd name="connsiteY51" fmla="*/ 3463815 h 9213486"/>
              <a:gd name="connsiteX52" fmla="*/ 6170997 w 6220240"/>
              <a:gd name="connsiteY52" fmla="*/ 3741419 h 9213486"/>
              <a:gd name="connsiteX53" fmla="*/ 6183114 w 6220240"/>
              <a:gd name="connsiteY53" fmla="*/ 3753896 h 9213486"/>
              <a:gd name="connsiteX54" fmla="*/ 6183114 w 6220240"/>
              <a:gd name="connsiteY54" fmla="*/ 3772731 h 9213486"/>
              <a:gd name="connsiteX55" fmla="*/ 6173036 w 6220240"/>
              <a:gd name="connsiteY55" fmla="*/ 3782448 h 9213486"/>
              <a:gd name="connsiteX56" fmla="*/ 6183834 w 6220240"/>
              <a:gd name="connsiteY56" fmla="*/ 3792405 h 9213486"/>
              <a:gd name="connsiteX57" fmla="*/ 6183834 w 6220240"/>
              <a:gd name="connsiteY57" fmla="*/ 3955681 h 9213486"/>
              <a:gd name="connsiteX58" fmla="*/ 6191992 w 6220240"/>
              <a:gd name="connsiteY58" fmla="*/ 3962639 h 9213486"/>
              <a:gd name="connsiteX59" fmla="*/ 6195590 w 6220240"/>
              <a:gd name="connsiteY59" fmla="*/ 3966118 h 9213486"/>
              <a:gd name="connsiteX60" fmla="*/ 6195831 w 6220240"/>
              <a:gd name="connsiteY60" fmla="*/ 4148588 h 9213486"/>
              <a:gd name="connsiteX61" fmla="*/ 6204468 w 6220240"/>
              <a:gd name="connsiteY61" fmla="*/ 4155786 h 9213486"/>
              <a:gd name="connsiteX62" fmla="*/ 6207467 w 6220240"/>
              <a:gd name="connsiteY62" fmla="*/ 4159625 h 9213486"/>
              <a:gd name="connsiteX63" fmla="*/ 6207707 w 6220240"/>
              <a:gd name="connsiteY63" fmla="*/ 4325180 h 9213486"/>
              <a:gd name="connsiteX64" fmla="*/ 6207707 w 6220240"/>
              <a:gd name="connsiteY64" fmla="*/ 4328059 h 9213486"/>
              <a:gd name="connsiteX65" fmla="*/ 6208667 w 6220240"/>
              <a:gd name="connsiteY65" fmla="*/ 4332618 h 9213486"/>
              <a:gd name="connsiteX66" fmla="*/ 6218504 w 6220240"/>
              <a:gd name="connsiteY66" fmla="*/ 4340536 h 9213486"/>
              <a:gd name="connsiteX67" fmla="*/ 6208667 w 6220240"/>
              <a:gd name="connsiteY67" fmla="*/ 4350493 h 9213486"/>
              <a:gd name="connsiteX68" fmla="*/ 6218984 w 6220240"/>
              <a:gd name="connsiteY68" fmla="*/ 4360810 h 9213486"/>
              <a:gd name="connsiteX69" fmla="*/ 6218984 w 6220240"/>
              <a:gd name="connsiteY69" fmla="*/ 5188584 h 9213486"/>
              <a:gd name="connsiteX70" fmla="*/ 6207707 w 6220240"/>
              <a:gd name="connsiteY70" fmla="*/ 5198662 h 9213486"/>
              <a:gd name="connsiteX71" fmla="*/ 6219224 w 6220240"/>
              <a:gd name="connsiteY71" fmla="*/ 5218096 h 9213486"/>
              <a:gd name="connsiteX72" fmla="*/ 6206507 w 6220240"/>
              <a:gd name="connsiteY72" fmla="*/ 5240650 h 9213486"/>
              <a:gd name="connsiteX73" fmla="*/ 6217545 w 6220240"/>
              <a:gd name="connsiteY73" fmla="*/ 5257926 h 9213486"/>
              <a:gd name="connsiteX74" fmla="*/ 6206987 w 6220240"/>
              <a:gd name="connsiteY74" fmla="*/ 5266323 h 9213486"/>
              <a:gd name="connsiteX75" fmla="*/ 6206987 w 6220240"/>
              <a:gd name="connsiteY75" fmla="*/ 5497380 h 9213486"/>
              <a:gd name="connsiteX76" fmla="*/ 6196070 w 6220240"/>
              <a:gd name="connsiteY76" fmla="*/ 5506258 h 9213486"/>
              <a:gd name="connsiteX77" fmla="*/ 6196070 w 6220240"/>
              <a:gd name="connsiteY77" fmla="*/ 5833288 h 9213486"/>
              <a:gd name="connsiteX78" fmla="*/ 6184073 w 6220240"/>
              <a:gd name="connsiteY78" fmla="*/ 5843846 h 9213486"/>
              <a:gd name="connsiteX79" fmla="*/ 6184073 w 6220240"/>
              <a:gd name="connsiteY79" fmla="*/ 6411651 h 9213486"/>
              <a:gd name="connsiteX80" fmla="*/ 6170277 w 6220240"/>
              <a:gd name="connsiteY80" fmla="*/ 6423648 h 9213486"/>
              <a:gd name="connsiteX81" fmla="*/ 6182634 w 6220240"/>
              <a:gd name="connsiteY81" fmla="*/ 6444762 h 9213486"/>
              <a:gd name="connsiteX82" fmla="*/ 6182634 w 6220240"/>
              <a:gd name="connsiteY82" fmla="*/ 6480512 h 9213486"/>
              <a:gd name="connsiteX83" fmla="*/ 6173277 w 6220240"/>
              <a:gd name="connsiteY83" fmla="*/ 6488070 h 9213486"/>
              <a:gd name="connsiteX84" fmla="*/ 6173277 w 6220240"/>
              <a:gd name="connsiteY84" fmla="*/ 6516622 h 9213486"/>
              <a:gd name="connsiteX85" fmla="*/ 6184073 w 6220240"/>
              <a:gd name="connsiteY85" fmla="*/ 6545054 h 9213486"/>
              <a:gd name="connsiteX86" fmla="*/ 6172437 w 6220240"/>
              <a:gd name="connsiteY86" fmla="*/ 6565809 h 9213486"/>
              <a:gd name="connsiteX87" fmla="*/ 6183834 w 6220240"/>
              <a:gd name="connsiteY87" fmla="*/ 6575646 h 9213486"/>
              <a:gd name="connsiteX88" fmla="*/ 6172197 w 6220240"/>
              <a:gd name="connsiteY88" fmla="*/ 6585843 h 9213486"/>
              <a:gd name="connsiteX89" fmla="*/ 6173277 w 6220240"/>
              <a:gd name="connsiteY89" fmla="*/ 6595441 h 9213486"/>
              <a:gd name="connsiteX90" fmla="*/ 6183353 w 6220240"/>
              <a:gd name="connsiteY90" fmla="*/ 6605158 h 9213486"/>
              <a:gd name="connsiteX91" fmla="*/ 6173277 w 6220240"/>
              <a:gd name="connsiteY91" fmla="*/ 6613316 h 9213486"/>
              <a:gd name="connsiteX92" fmla="*/ 6173277 w 6220240"/>
              <a:gd name="connsiteY92" fmla="*/ 7131934 h 9213486"/>
              <a:gd name="connsiteX93" fmla="*/ 6160920 w 6220240"/>
              <a:gd name="connsiteY93" fmla="*/ 7144171 h 9213486"/>
              <a:gd name="connsiteX94" fmla="*/ 6160920 w 6220240"/>
              <a:gd name="connsiteY94" fmla="*/ 7163006 h 9213486"/>
              <a:gd name="connsiteX95" fmla="*/ 6171956 w 6220240"/>
              <a:gd name="connsiteY95" fmla="*/ 7182321 h 9213486"/>
              <a:gd name="connsiteX96" fmla="*/ 6160440 w 6220240"/>
              <a:gd name="connsiteY96" fmla="*/ 7192278 h 9213486"/>
              <a:gd name="connsiteX97" fmla="*/ 6160440 w 6220240"/>
              <a:gd name="connsiteY97" fmla="*/ 7461485 h 9213486"/>
              <a:gd name="connsiteX98" fmla="*/ 6149403 w 6220240"/>
              <a:gd name="connsiteY98" fmla="*/ 7471561 h 9213486"/>
              <a:gd name="connsiteX99" fmla="*/ 6159720 w 6220240"/>
              <a:gd name="connsiteY99" fmla="*/ 7481639 h 9213486"/>
              <a:gd name="connsiteX100" fmla="*/ 6148323 w 6220240"/>
              <a:gd name="connsiteY100" fmla="*/ 7490876 h 9213486"/>
              <a:gd name="connsiteX101" fmla="*/ 6148323 w 6220240"/>
              <a:gd name="connsiteY101" fmla="*/ 7644794 h 9213486"/>
              <a:gd name="connsiteX102" fmla="*/ 6137286 w 6220240"/>
              <a:gd name="connsiteY102" fmla="*/ 7653792 h 9213486"/>
              <a:gd name="connsiteX103" fmla="*/ 6137286 w 6220240"/>
              <a:gd name="connsiteY103" fmla="*/ 7941953 h 9213486"/>
              <a:gd name="connsiteX104" fmla="*/ 6125409 w 6220240"/>
              <a:gd name="connsiteY104" fmla="*/ 7952750 h 9213486"/>
              <a:gd name="connsiteX105" fmla="*/ 6136566 w 6220240"/>
              <a:gd name="connsiteY105" fmla="*/ 7962828 h 9213486"/>
              <a:gd name="connsiteX106" fmla="*/ 6136566 w 6220240"/>
              <a:gd name="connsiteY106" fmla="*/ 7981662 h 9213486"/>
              <a:gd name="connsiteX107" fmla="*/ 6125409 w 6220240"/>
              <a:gd name="connsiteY107" fmla="*/ 7991739 h 9213486"/>
              <a:gd name="connsiteX108" fmla="*/ 6125409 w 6220240"/>
              <a:gd name="connsiteY108" fmla="*/ 8010574 h 9213486"/>
              <a:gd name="connsiteX109" fmla="*/ 6136087 w 6220240"/>
              <a:gd name="connsiteY109" fmla="*/ 8021011 h 9213486"/>
              <a:gd name="connsiteX110" fmla="*/ 6124690 w 6220240"/>
              <a:gd name="connsiteY110" fmla="*/ 8030249 h 9213486"/>
              <a:gd name="connsiteX111" fmla="*/ 6124690 w 6220240"/>
              <a:gd name="connsiteY111" fmla="*/ 8492602 h 9213486"/>
              <a:gd name="connsiteX112" fmla="*/ 6113653 w 6220240"/>
              <a:gd name="connsiteY112" fmla="*/ 8501360 h 9213486"/>
              <a:gd name="connsiteX113" fmla="*/ 6113653 w 6220240"/>
              <a:gd name="connsiteY113" fmla="*/ 8770447 h 9213486"/>
              <a:gd name="connsiteX114" fmla="*/ 6101776 w 6220240"/>
              <a:gd name="connsiteY114" fmla="*/ 8781004 h 9213486"/>
              <a:gd name="connsiteX115" fmla="*/ 6112933 w 6220240"/>
              <a:gd name="connsiteY115" fmla="*/ 8791081 h 9213486"/>
              <a:gd name="connsiteX116" fmla="*/ 6112933 w 6220240"/>
              <a:gd name="connsiteY116" fmla="*/ 8819633 h 9213486"/>
              <a:gd name="connsiteX117" fmla="*/ 6101536 w 6220240"/>
              <a:gd name="connsiteY117" fmla="*/ 8829831 h 9213486"/>
              <a:gd name="connsiteX118" fmla="*/ 6113173 w 6220240"/>
              <a:gd name="connsiteY118" fmla="*/ 8850705 h 9213486"/>
              <a:gd name="connsiteX119" fmla="*/ 6100816 w 6220240"/>
              <a:gd name="connsiteY119" fmla="*/ 8874939 h 9213486"/>
              <a:gd name="connsiteX120" fmla="*/ 6100816 w 6220240"/>
              <a:gd name="connsiteY120" fmla="*/ 9099397 h 9213486"/>
              <a:gd name="connsiteX121" fmla="*/ 6090019 w 6220240"/>
              <a:gd name="connsiteY121" fmla="*/ 9108274 h 9213486"/>
              <a:gd name="connsiteX122" fmla="*/ 6090019 w 6220240"/>
              <a:gd name="connsiteY122" fmla="*/ 9213486 h 9213486"/>
              <a:gd name="connsiteX123" fmla="*/ 0 w 6220240"/>
              <a:gd name="connsiteY123" fmla="*/ 9213486 h 9213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6220240" h="9213486">
                <a:moveTo>
                  <a:pt x="0" y="0"/>
                </a:moveTo>
                <a:lnTo>
                  <a:pt x="6171237" y="0"/>
                </a:lnTo>
                <a:lnTo>
                  <a:pt x="6171237" y="33471"/>
                </a:lnTo>
                <a:cubicBezTo>
                  <a:pt x="6176396" y="39229"/>
                  <a:pt x="6180835" y="44028"/>
                  <a:pt x="6186473" y="50506"/>
                </a:cubicBezTo>
                <a:cubicBezTo>
                  <a:pt x="6181794" y="55665"/>
                  <a:pt x="6177355" y="60464"/>
                  <a:pt x="6171237" y="67182"/>
                </a:cubicBezTo>
                <a:cubicBezTo>
                  <a:pt x="6167758" y="74740"/>
                  <a:pt x="6178915" y="78818"/>
                  <a:pt x="6184313" y="85177"/>
                </a:cubicBezTo>
                <a:lnTo>
                  <a:pt x="6184313" y="296439"/>
                </a:lnTo>
                <a:cubicBezTo>
                  <a:pt x="6187313" y="298838"/>
                  <a:pt x="6190192" y="301238"/>
                  <a:pt x="6194630" y="304837"/>
                </a:cubicBezTo>
                <a:cubicBezTo>
                  <a:pt x="6192231" y="307596"/>
                  <a:pt x="6189232" y="310595"/>
                  <a:pt x="6185273" y="315034"/>
                </a:cubicBezTo>
                <a:cubicBezTo>
                  <a:pt x="6187792" y="317673"/>
                  <a:pt x="6190911" y="320912"/>
                  <a:pt x="6196310" y="326551"/>
                </a:cubicBezTo>
                <a:lnTo>
                  <a:pt x="6196310" y="595158"/>
                </a:lnTo>
                <a:cubicBezTo>
                  <a:pt x="6201228" y="599117"/>
                  <a:pt x="6203988" y="601516"/>
                  <a:pt x="6207227" y="603915"/>
                </a:cubicBezTo>
                <a:lnTo>
                  <a:pt x="6207227" y="681294"/>
                </a:lnTo>
                <a:cubicBezTo>
                  <a:pt x="6203748" y="684053"/>
                  <a:pt x="6199789" y="687652"/>
                  <a:pt x="6195831" y="691251"/>
                </a:cubicBezTo>
                <a:lnTo>
                  <a:pt x="6195831" y="719804"/>
                </a:lnTo>
                <a:cubicBezTo>
                  <a:pt x="6199789" y="723163"/>
                  <a:pt x="6203748" y="726762"/>
                  <a:pt x="6207227" y="729761"/>
                </a:cubicBezTo>
                <a:lnTo>
                  <a:pt x="6207227" y="998967"/>
                </a:lnTo>
                <a:cubicBezTo>
                  <a:pt x="6203028" y="1003046"/>
                  <a:pt x="6199069" y="1006645"/>
                  <a:pt x="6194151" y="1011444"/>
                </a:cubicBezTo>
                <a:cubicBezTo>
                  <a:pt x="6197870" y="1017442"/>
                  <a:pt x="6201829" y="1023561"/>
                  <a:pt x="6205428" y="1029679"/>
                </a:cubicBezTo>
                <a:cubicBezTo>
                  <a:pt x="6202788" y="1032198"/>
                  <a:pt x="6200029" y="1034358"/>
                  <a:pt x="6196550" y="1037117"/>
                </a:cubicBezTo>
                <a:cubicBezTo>
                  <a:pt x="6199789" y="1040356"/>
                  <a:pt x="6203268" y="1043835"/>
                  <a:pt x="6206987" y="1047194"/>
                </a:cubicBezTo>
                <a:cubicBezTo>
                  <a:pt x="6203508" y="1050433"/>
                  <a:pt x="6199550" y="1053792"/>
                  <a:pt x="6195831" y="1057272"/>
                </a:cubicBezTo>
                <a:lnTo>
                  <a:pt x="6195831" y="1326478"/>
                </a:lnTo>
                <a:cubicBezTo>
                  <a:pt x="6191992" y="1330077"/>
                  <a:pt x="6188273" y="1333316"/>
                  <a:pt x="6184313" y="1336675"/>
                </a:cubicBezTo>
                <a:cubicBezTo>
                  <a:pt x="6187553" y="1339315"/>
                  <a:pt x="6190192" y="1341474"/>
                  <a:pt x="6194391" y="1344953"/>
                </a:cubicBezTo>
                <a:lnTo>
                  <a:pt x="6194391" y="1366427"/>
                </a:lnTo>
                <a:cubicBezTo>
                  <a:pt x="6191392" y="1368587"/>
                  <a:pt x="6188752" y="1370986"/>
                  <a:pt x="6185033" y="1373985"/>
                </a:cubicBezTo>
                <a:lnTo>
                  <a:pt x="6185033" y="1651829"/>
                </a:lnTo>
                <a:cubicBezTo>
                  <a:pt x="6180835" y="1655908"/>
                  <a:pt x="6177355" y="1659267"/>
                  <a:pt x="6172677" y="1663946"/>
                </a:cubicBezTo>
                <a:lnTo>
                  <a:pt x="6172677" y="1682781"/>
                </a:lnTo>
                <a:cubicBezTo>
                  <a:pt x="6175676" y="1685420"/>
                  <a:pt x="6179395" y="1688779"/>
                  <a:pt x="6183834" y="1692858"/>
                </a:cubicBezTo>
                <a:lnTo>
                  <a:pt x="6183834" y="1788712"/>
                </a:lnTo>
                <a:cubicBezTo>
                  <a:pt x="6180115" y="1791831"/>
                  <a:pt x="6176156" y="1795430"/>
                  <a:pt x="6172197" y="1798789"/>
                </a:cubicBezTo>
                <a:cubicBezTo>
                  <a:pt x="6175196" y="1801069"/>
                  <a:pt x="6177835" y="1803228"/>
                  <a:pt x="6183353" y="1807667"/>
                </a:cubicBezTo>
                <a:cubicBezTo>
                  <a:pt x="6184793" y="1819424"/>
                  <a:pt x="6184073" y="1833340"/>
                  <a:pt x="6183353" y="1847136"/>
                </a:cubicBezTo>
                <a:cubicBezTo>
                  <a:pt x="6180354" y="1849775"/>
                  <a:pt x="6177595" y="1852055"/>
                  <a:pt x="6173516" y="1855414"/>
                </a:cubicBezTo>
                <a:lnTo>
                  <a:pt x="6173516" y="1932553"/>
                </a:lnTo>
                <a:cubicBezTo>
                  <a:pt x="6175916" y="1935672"/>
                  <a:pt x="6179875" y="1940711"/>
                  <a:pt x="6185513" y="1947549"/>
                </a:cubicBezTo>
                <a:cubicBezTo>
                  <a:pt x="6182274" y="1951988"/>
                  <a:pt x="6178435" y="1957026"/>
                  <a:pt x="6172677" y="1963984"/>
                </a:cubicBezTo>
                <a:lnTo>
                  <a:pt x="6172677" y="2663993"/>
                </a:lnTo>
                <a:cubicBezTo>
                  <a:pt x="6168838" y="2667832"/>
                  <a:pt x="6164879" y="2671311"/>
                  <a:pt x="6160920" y="2674910"/>
                </a:cubicBezTo>
                <a:cubicBezTo>
                  <a:pt x="6164639" y="2678029"/>
                  <a:pt x="6168358" y="2681508"/>
                  <a:pt x="6171956" y="2684868"/>
                </a:cubicBezTo>
                <a:lnTo>
                  <a:pt x="6171956" y="2703822"/>
                </a:lnTo>
                <a:cubicBezTo>
                  <a:pt x="6167758" y="2707541"/>
                  <a:pt x="6163919" y="2711020"/>
                  <a:pt x="6158161" y="2716179"/>
                </a:cubicBezTo>
                <a:cubicBezTo>
                  <a:pt x="6162120" y="2721818"/>
                  <a:pt x="6166318" y="2728056"/>
                  <a:pt x="6170517" y="2734294"/>
                </a:cubicBezTo>
                <a:cubicBezTo>
                  <a:pt x="6167758" y="2736454"/>
                  <a:pt x="6164879" y="2738733"/>
                  <a:pt x="6161160" y="2741732"/>
                </a:cubicBezTo>
                <a:lnTo>
                  <a:pt x="6161160" y="3397953"/>
                </a:lnTo>
                <a:cubicBezTo>
                  <a:pt x="6162840" y="3402632"/>
                  <a:pt x="6176635" y="3405391"/>
                  <a:pt x="6171717" y="3416188"/>
                </a:cubicBezTo>
                <a:cubicBezTo>
                  <a:pt x="6168598" y="3419067"/>
                  <a:pt x="6164879" y="3422666"/>
                  <a:pt x="6160920" y="3426025"/>
                </a:cubicBezTo>
                <a:cubicBezTo>
                  <a:pt x="6164639" y="3429504"/>
                  <a:pt x="6168358" y="3432863"/>
                  <a:pt x="6172197" y="3436343"/>
                </a:cubicBezTo>
                <a:cubicBezTo>
                  <a:pt x="6176876" y="3445940"/>
                  <a:pt x="6164639" y="3449299"/>
                  <a:pt x="6161400" y="3456017"/>
                </a:cubicBezTo>
                <a:cubicBezTo>
                  <a:pt x="6164159" y="3458416"/>
                  <a:pt x="6167038" y="3460576"/>
                  <a:pt x="6170997" y="3463815"/>
                </a:cubicBezTo>
                <a:lnTo>
                  <a:pt x="6170997" y="3741419"/>
                </a:lnTo>
                <a:cubicBezTo>
                  <a:pt x="6174956" y="3745498"/>
                  <a:pt x="6178435" y="3749097"/>
                  <a:pt x="6183114" y="3753896"/>
                </a:cubicBezTo>
                <a:lnTo>
                  <a:pt x="6183114" y="3772731"/>
                </a:lnTo>
                <a:cubicBezTo>
                  <a:pt x="6180835" y="3775010"/>
                  <a:pt x="6177116" y="3778369"/>
                  <a:pt x="6173036" y="3782448"/>
                </a:cubicBezTo>
                <a:cubicBezTo>
                  <a:pt x="6176156" y="3785567"/>
                  <a:pt x="6179875" y="3788806"/>
                  <a:pt x="6183834" y="3792405"/>
                </a:cubicBezTo>
                <a:lnTo>
                  <a:pt x="6183834" y="3955681"/>
                </a:lnTo>
                <a:cubicBezTo>
                  <a:pt x="6186713" y="3958080"/>
                  <a:pt x="6189232" y="3960239"/>
                  <a:pt x="6191992" y="3962639"/>
                </a:cubicBezTo>
                <a:cubicBezTo>
                  <a:pt x="6193431" y="3963839"/>
                  <a:pt x="6195590" y="3964918"/>
                  <a:pt x="6195590" y="3966118"/>
                </a:cubicBezTo>
                <a:cubicBezTo>
                  <a:pt x="6195831" y="4027061"/>
                  <a:pt x="6195831" y="4088125"/>
                  <a:pt x="6195831" y="4148588"/>
                </a:cubicBezTo>
                <a:cubicBezTo>
                  <a:pt x="6199069" y="4151227"/>
                  <a:pt x="6201829" y="4153627"/>
                  <a:pt x="6204468" y="4155786"/>
                </a:cubicBezTo>
                <a:cubicBezTo>
                  <a:pt x="6205428" y="4156986"/>
                  <a:pt x="6207467" y="4158426"/>
                  <a:pt x="6207467" y="4159625"/>
                </a:cubicBezTo>
                <a:cubicBezTo>
                  <a:pt x="6207707" y="4214810"/>
                  <a:pt x="6207707" y="4270115"/>
                  <a:pt x="6207707" y="4325180"/>
                </a:cubicBezTo>
                <a:lnTo>
                  <a:pt x="6207707" y="4328059"/>
                </a:lnTo>
                <a:cubicBezTo>
                  <a:pt x="6207707" y="4329619"/>
                  <a:pt x="6208427" y="4331058"/>
                  <a:pt x="6208667" y="4332618"/>
                </a:cubicBezTo>
                <a:cubicBezTo>
                  <a:pt x="6211666" y="4334897"/>
                  <a:pt x="6214305" y="4337057"/>
                  <a:pt x="6218504" y="4340536"/>
                </a:cubicBezTo>
                <a:cubicBezTo>
                  <a:pt x="6215505" y="4343535"/>
                  <a:pt x="6212626" y="4346654"/>
                  <a:pt x="6208667" y="4350493"/>
                </a:cubicBezTo>
                <a:cubicBezTo>
                  <a:pt x="6211666" y="4353493"/>
                  <a:pt x="6214785" y="4356732"/>
                  <a:pt x="6218984" y="4360810"/>
                </a:cubicBezTo>
                <a:lnTo>
                  <a:pt x="6218984" y="5188584"/>
                </a:lnTo>
                <a:cubicBezTo>
                  <a:pt x="6215745" y="5191464"/>
                  <a:pt x="6211906" y="5194823"/>
                  <a:pt x="6207707" y="5198662"/>
                </a:cubicBezTo>
                <a:cubicBezTo>
                  <a:pt x="6203268" y="5208139"/>
                  <a:pt x="6214065" y="5212098"/>
                  <a:pt x="6219224" y="5218096"/>
                </a:cubicBezTo>
                <a:cubicBezTo>
                  <a:pt x="6223902" y="5228174"/>
                  <a:pt x="6211186" y="5231653"/>
                  <a:pt x="6206507" y="5240650"/>
                </a:cubicBezTo>
                <a:cubicBezTo>
                  <a:pt x="6209387" y="5245449"/>
                  <a:pt x="6213345" y="5251687"/>
                  <a:pt x="6217545" y="5257926"/>
                </a:cubicBezTo>
                <a:cubicBezTo>
                  <a:pt x="6214545" y="5260085"/>
                  <a:pt x="6211906" y="5262364"/>
                  <a:pt x="6206987" y="5266323"/>
                </a:cubicBezTo>
                <a:lnTo>
                  <a:pt x="6206987" y="5497380"/>
                </a:lnTo>
                <a:cubicBezTo>
                  <a:pt x="6202068" y="5501459"/>
                  <a:pt x="6199309" y="5503619"/>
                  <a:pt x="6196070" y="5506258"/>
                </a:cubicBezTo>
                <a:lnTo>
                  <a:pt x="6196070" y="5833288"/>
                </a:lnTo>
                <a:cubicBezTo>
                  <a:pt x="6192231" y="5836888"/>
                  <a:pt x="6188273" y="5840247"/>
                  <a:pt x="6184073" y="5843846"/>
                </a:cubicBezTo>
                <a:lnTo>
                  <a:pt x="6184073" y="6411651"/>
                </a:lnTo>
                <a:cubicBezTo>
                  <a:pt x="6179875" y="6415250"/>
                  <a:pt x="6175916" y="6418609"/>
                  <a:pt x="6170277" y="6423648"/>
                </a:cubicBezTo>
                <a:cubicBezTo>
                  <a:pt x="6173277" y="6428446"/>
                  <a:pt x="6176156" y="6433845"/>
                  <a:pt x="6182634" y="6444762"/>
                </a:cubicBezTo>
                <a:lnTo>
                  <a:pt x="6182634" y="6480512"/>
                </a:lnTo>
                <a:cubicBezTo>
                  <a:pt x="6179875" y="6482671"/>
                  <a:pt x="6177116" y="6485071"/>
                  <a:pt x="6173277" y="6488070"/>
                </a:cubicBezTo>
                <a:lnTo>
                  <a:pt x="6173277" y="6516622"/>
                </a:lnTo>
                <a:cubicBezTo>
                  <a:pt x="6180354" y="6524180"/>
                  <a:pt x="6185993" y="6533657"/>
                  <a:pt x="6184073" y="6545054"/>
                </a:cubicBezTo>
                <a:cubicBezTo>
                  <a:pt x="6180835" y="6552132"/>
                  <a:pt x="6167758" y="6555371"/>
                  <a:pt x="6172437" y="6565809"/>
                </a:cubicBezTo>
                <a:cubicBezTo>
                  <a:pt x="6175916" y="6568808"/>
                  <a:pt x="6179875" y="6572407"/>
                  <a:pt x="6183834" y="6575646"/>
                </a:cubicBezTo>
                <a:cubicBezTo>
                  <a:pt x="6179875" y="6579005"/>
                  <a:pt x="6175916" y="6582604"/>
                  <a:pt x="6172197" y="6585843"/>
                </a:cubicBezTo>
                <a:cubicBezTo>
                  <a:pt x="6172437" y="6589322"/>
                  <a:pt x="6171477" y="6592921"/>
                  <a:pt x="6173277" y="6595441"/>
                </a:cubicBezTo>
                <a:cubicBezTo>
                  <a:pt x="6175676" y="6599160"/>
                  <a:pt x="6179875" y="6601919"/>
                  <a:pt x="6183353" y="6605158"/>
                </a:cubicBezTo>
                <a:cubicBezTo>
                  <a:pt x="6179875" y="6607917"/>
                  <a:pt x="6176876" y="6610317"/>
                  <a:pt x="6173277" y="6613316"/>
                </a:cubicBezTo>
                <a:lnTo>
                  <a:pt x="6173277" y="7131934"/>
                </a:lnTo>
                <a:cubicBezTo>
                  <a:pt x="6169318" y="7135893"/>
                  <a:pt x="6165599" y="7139492"/>
                  <a:pt x="6160920" y="7144171"/>
                </a:cubicBezTo>
                <a:lnTo>
                  <a:pt x="6160920" y="7163006"/>
                </a:lnTo>
                <a:cubicBezTo>
                  <a:pt x="6163919" y="7168644"/>
                  <a:pt x="6176635" y="7171883"/>
                  <a:pt x="6171956" y="7182321"/>
                </a:cubicBezTo>
                <a:cubicBezTo>
                  <a:pt x="6168358" y="7185320"/>
                  <a:pt x="6164399" y="7188919"/>
                  <a:pt x="6160440" y="7192278"/>
                </a:cubicBezTo>
                <a:lnTo>
                  <a:pt x="6160440" y="7461485"/>
                </a:lnTo>
                <a:cubicBezTo>
                  <a:pt x="6156481" y="7465083"/>
                  <a:pt x="6152762" y="7468323"/>
                  <a:pt x="6149403" y="7471561"/>
                </a:cubicBezTo>
                <a:cubicBezTo>
                  <a:pt x="6153002" y="7475160"/>
                  <a:pt x="6156241" y="7478400"/>
                  <a:pt x="6159720" y="7481639"/>
                </a:cubicBezTo>
                <a:cubicBezTo>
                  <a:pt x="6156001" y="7484638"/>
                  <a:pt x="6153242" y="7486797"/>
                  <a:pt x="6148323" y="7490876"/>
                </a:cubicBezTo>
                <a:lnTo>
                  <a:pt x="6148323" y="7644794"/>
                </a:lnTo>
                <a:cubicBezTo>
                  <a:pt x="6143405" y="7648873"/>
                  <a:pt x="6140765" y="7651273"/>
                  <a:pt x="6137286" y="7653792"/>
                </a:cubicBezTo>
                <a:lnTo>
                  <a:pt x="6137286" y="7941953"/>
                </a:lnTo>
                <a:cubicBezTo>
                  <a:pt x="6133327" y="7945672"/>
                  <a:pt x="6129369" y="7949151"/>
                  <a:pt x="6125409" y="7952750"/>
                </a:cubicBezTo>
                <a:cubicBezTo>
                  <a:pt x="6129128" y="7956109"/>
                  <a:pt x="6132847" y="7959349"/>
                  <a:pt x="6136566" y="7962828"/>
                </a:cubicBezTo>
                <a:lnTo>
                  <a:pt x="6136566" y="7981662"/>
                </a:lnTo>
                <a:cubicBezTo>
                  <a:pt x="6132608" y="7985501"/>
                  <a:pt x="6128648" y="7988860"/>
                  <a:pt x="6125409" y="7991739"/>
                </a:cubicBezTo>
                <a:lnTo>
                  <a:pt x="6125409" y="8010574"/>
                </a:lnTo>
                <a:cubicBezTo>
                  <a:pt x="6129369" y="8014533"/>
                  <a:pt x="6132608" y="8017773"/>
                  <a:pt x="6136087" y="8021011"/>
                </a:cubicBezTo>
                <a:cubicBezTo>
                  <a:pt x="6132368" y="8024011"/>
                  <a:pt x="6129608" y="8026171"/>
                  <a:pt x="6124690" y="8030249"/>
                </a:cubicBezTo>
                <a:lnTo>
                  <a:pt x="6124690" y="8492602"/>
                </a:lnTo>
                <a:cubicBezTo>
                  <a:pt x="6119771" y="8496562"/>
                  <a:pt x="6117132" y="8498841"/>
                  <a:pt x="6113653" y="8501360"/>
                </a:cubicBezTo>
                <a:lnTo>
                  <a:pt x="6113653" y="8770447"/>
                </a:lnTo>
                <a:cubicBezTo>
                  <a:pt x="6109694" y="8774046"/>
                  <a:pt x="6105735" y="8777645"/>
                  <a:pt x="6101776" y="8781004"/>
                </a:cubicBezTo>
                <a:cubicBezTo>
                  <a:pt x="6105495" y="8784483"/>
                  <a:pt x="6109214" y="8787842"/>
                  <a:pt x="6112933" y="8791081"/>
                </a:cubicBezTo>
                <a:lnTo>
                  <a:pt x="6112933" y="8819633"/>
                </a:lnTo>
                <a:cubicBezTo>
                  <a:pt x="6108734" y="8823352"/>
                  <a:pt x="6105015" y="8826832"/>
                  <a:pt x="6101536" y="8829831"/>
                </a:cubicBezTo>
                <a:cubicBezTo>
                  <a:pt x="6096857" y="8840507"/>
                  <a:pt x="6110414" y="8843507"/>
                  <a:pt x="6113173" y="8850705"/>
                </a:cubicBezTo>
                <a:cubicBezTo>
                  <a:pt x="6111493" y="8859583"/>
                  <a:pt x="6119291" y="8870980"/>
                  <a:pt x="6100816" y="8874939"/>
                </a:cubicBezTo>
                <a:lnTo>
                  <a:pt x="6100816" y="9099397"/>
                </a:lnTo>
                <a:cubicBezTo>
                  <a:pt x="6096137" y="9103236"/>
                  <a:pt x="6093258" y="9105636"/>
                  <a:pt x="6090019" y="9108274"/>
                </a:cubicBezTo>
                <a:lnTo>
                  <a:pt x="6090019" y="9213486"/>
                </a:lnTo>
                <a:lnTo>
                  <a:pt x="0" y="9213486"/>
                </a:lnTo>
                <a:close/>
              </a:path>
            </a:pathLst>
          </a:custGeom>
          <a:pattFill prst="open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bIns="1080000" anchor="ctr">
            <a:noAutofit/>
          </a:bodyPr>
          <a:lstStyle>
            <a:lvl1pPr algn="ctr">
              <a:defRPr sz="1000" b="0" cap="none" spc="0" baseline="0">
                <a:solidFill>
                  <a:schemeClr val="tx1"/>
                </a:solidFill>
                <a:sym typeface="Symbol" panose="05050102010706020507" pitchFamily="18" charset="2"/>
              </a:defRPr>
            </a:lvl1pPr>
          </a:lstStyle>
          <a:p>
            <a:r>
              <a:rPr lang="fr-FR" dirty="0"/>
              <a:t>Cliquez ici pour insérer une image</a:t>
            </a:r>
            <a:br>
              <a:rPr lang="fr-FR" dirty="0"/>
            </a:br>
            <a:r>
              <a:rPr lang="fr-FR" dirty="0">
                <a:sym typeface="Symbol" panose="05050102010706020507" pitchFamily="18" charset="2"/>
              </a:rPr>
              <a:t>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771157" y="2456892"/>
            <a:ext cx="4725577" cy="1384995"/>
          </a:xfrm>
        </p:spPr>
        <p:txBody>
          <a:bodyPr anchor="b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6771157" y="4489375"/>
            <a:ext cx="4725730" cy="307777"/>
          </a:xfrm>
        </p:spPr>
        <p:txBody>
          <a:bodyPr/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321487" indent="0" algn="ctr">
              <a:buNone/>
              <a:defRPr sz="1406"/>
            </a:lvl2pPr>
            <a:lvl3pPr marL="642974" indent="0" algn="ctr">
              <a:buNone/>
              <a:defRPr sz="1266"/>
            </a:lvl3pPr>
            <a:lvl4pPr marL="964461" indent="0" algn="ctr">
              <a:buNone/>
              <a:defRPr sz="1125"/>
            </a:lvl4pPr>
            <a:lvl5pPr marL="1285948" indent="0" algn="ctr">
              <a:buNone/>
              <a:defRPr sz="1125"/>
            </a:lvl5pPr>
            <a:lvl6pPr marL="1607435" indent="0" algn="ctr">
              <a:buNone/>
              <a:defRPr sz="1125"/>
            </a:lvl6pPr>
            <a:lvl7pPr marL="1928923" indent="0" algn="ctr">
              <a:buNone/>
              <a:defRPr sz="1125"/>
            </a:lvl7pPr>
            <a:lvl8pPr marL="2250409" indent="0" algn="ctr">
              <a:buNone/>
              <a:defRPr sz="1125"/>
            </a:lvl8pPr>
            <a:lvl9pPr marL="2571896" indent="0" algn="ctr">
              <a:buNone/>
              <a:defRPr sz="1125"/>
            </a:lvl9pPr>
          </a:lstStyle>
          <a:p>
            <a:r>
              <a:rPr lang="fr-FR" dirty="0"/>
              <a:t>DATE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D2C18AC-CFC0-4B07-EDB1-B453D3B9047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971" y="5833257"/>
            <a:ext cx="1692000" cy="65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880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chapitre (à copier sur les diapositives concernées)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06800AE-056D-261B-FF29-DCBC3F9B43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113" y="1628775"/>
            <a:ext cx="10801775" cy="4321175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2E081FF9-0C98-812B-457A-8D9FA8FD56B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342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chapitre (à copier sur les diapositives concernées)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06800AE-056D-261B-FF29-DCBC3F9B43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113" y="1628800"/>
            <a:ext cx="4860000" cy="1964198"/>
          </a:xfrm>
        </p:spPr>
        <p:txBody>
          <a:bodyPr/>
          <a:lstStyle>
            <a:lvl1pPr>
              <a:spcAft>
                <a:spcPts val="422"/>
              </a:spcAft>
              <a:defRPr/>
            </a:lvl1pPr>
            <a:lvl2pPr marL="303782" indent="0">
              <a:defRPr/>
            </a:lvl2pPr>
            <a:lvl3pPr marL="303782" indent="0">
              <a:defRPr/>
            </a:lvl3pPr>
            <a:lvl4pPr marL="556934" indent="-202056">
              <a:defRPr/>
            </a:lvl4pPr>
            <a:lvl5pPr marL="683510" indent="-126146"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BFAD72A3-A645-AF1B-DE85-D30FD3CBC13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texte 7">
            <a:extLst>
              <a:ext uri="{FF2B5EF4-FFF2-40B4-BE49-F238E27FC236}">
                <a16:creationId xmlns:a16="http://schemas.microsoft.com/office/drawing/2014/main" id="{8630D9A1-4DDF-48CA-1554-5B87FF18449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96000" y="1628800"/>
            <a:ext cx="4860000" cy="1964198"/>
          </a:xfrm>
        </p:spPr>
        <p:txBody>
          <a:bodyPr/>
          <a:lstStyle>
            <a:lvl1pPr>
              <a:spcAft>
                <a:spcPts val="422"/>
              </a:spcAft>
              <a:defRPr/>
            </a:lvl1pPr>
            <a:lvl2pPr marL="303782" indent="0">
              <a:defRPr/>
            </a:lvl2pPr>
            <a:lvl3pPr marL="303782" indent="0">
              <a:defRPr/>
            </a:lvl3pPr>
            <a:lvl4pPr marL="556934" indent="-202056">
              <a:defRPr/>
            </a:lvl4pPr>
            <a:lvl5pPr marL="683510" indent="-126146"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887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2638C9-E686-3B02-4A38-18DDE9C2A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1512A02-81F6-794C-1773-BF954F43579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Titre du chapitre (à copier sur les diapositives concernées)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CB926B4-29CB-E2DC-51C0-F755EBE6F3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graphique 7">
            <a:extLst>
              <a:ext uri="{FF2B5EF4-FFF2-40B4-BE49-F238E27FC236}">
                <a16:creationId xmlns:a16="http://schemas.microsoft.com/office/drawing/2014/main" id="{FBC64927-94E6-B45C-619B-F23B65D642FE}"/>
              </a:ext>
            </a:extLst>
          </p:cNvPr>
          <p:cNvSpPr>
            <a:spLocks noGrp="1"/>
          </p:cNvSpPr>
          <p:nvPr>
            <p:ph type="chart" sz="quarter" idx="12" hasCustomPrompt="1"/>
          </p:nvPr>
        </p:nvSpPr>
        <p:spPr>
          <a:xfrm>
            <a:off x="695113" y="1655473"/>
            <a:ext cx="10801775" cy="3646138"/>
          </a:xfrm>
          <a:ln w="28575">
            <a:noFill/>
          </a:ln>
        </p:spPr>
        <p:txBody>
          <a:bodyPr bIns="1044000" anchor="ctr">
            <a:noAutofit/>
          </a:bodyPr>
          <a:lstStyle>
            <a:lvl1pPr algn="ctr">
              <a:defRPr sz="1000" b="0">
                <a:solidFill>
                  <a:schemeClr val="tx1"/>
                </a:solidFill>
                <a:sym typeface="Symbol" panose="05050102010706020507" pitchFamily="18" charset="2"/>
              </a:defRPr>
            </a:lvl1pPr>
          </a:lstStyle>
          <a:p>
            <a:r>
              <a:rPr lang="fr-FR" dirty="0"/>
              <a:t>Cliquez ici pour créer un graphique</a:t>
            </a:r>
            <a:br>
              <a:rPr lang="fr-FR" dirty="0"/>
            </a:br>
            <a:r>
              <a:rPr lang="fr-FR" dirty="0"/>
              <a:t></a:t>
            </a:r>
          </a:p>
        </p:txBody>
      </p:sp>
    </p:spTree>
    <p:extLst>
      <p:ext uri="{BB962C8B-B14F-4D97-AF65-F5344CB8AC3E}">
        <p14:creationId xmlns:p14="http://schemas.microsoft.com/office/powerpoint/2010/main" val="1877486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2638C9-E686-3B02-4A38-18DDE9C2A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1512A02-81F6-794C-1773-BF954F43579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Titre du chapitre (à copier sur les diapositives concernées)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CB926B4-29CB-E2DC-51C0-F755EBE6F3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Espace réservé du tableau 5">
            <a:extLst>
              <a:ext uri="{FF2B5EF4-FFF2-40B4-BE49-F238E27FC236}">
                <a16:creationId xmlns:a16="http://schemas.microsoft.com/office/drawing/2014/main" id="{7D18EF84-7E9D-F340-7D0F-F8CE5F6D7B43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695113" y="2492897"/>
            <a:ext cx="10801775" cy="2844315"/>
          </a:xfrm>
        </p:spPr>
        <p:txBody>
          <a:bodyPr bIns="1080000" anchor="ctr">
            <a:noAutofit/>
          </a:bodyPr>
          <a:lstStyle>
            <a:lvl1pPr algn="ctr">
              <a:defRPr sz="1000" b="0">
                <a:solidFill>
                  <a:schemeClr val="tx1"/>
                </a:solidFill>
                <a:sym typeface="Symbol" panose="05050102010706020507" pitchFamily="18" charset="2"/>
              </a:defRPr>
            </a:lvl1pPr>
          </a:lstStyle>
          <a:p>
            <a:r>
              <a:rPr lang="fr-FR" dirty="0"/>
              <a:t>Cliquez ici pour créer un tableau</a:t>
            </a:r>
            <a:br>
              <a:rPr lang="fr-FR" dirty="0"/>
            </a:br>
            <a:r>
              <a:rPr lang="fr-FR" dirty="0"/>
              <a:t>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A99C0D0B-BE8C-C114-3943-8227F382B0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113" y="1628800"/>
            <a:ext cx="8100987" cy="270551"/>
          </a:xfrm>
        </p:spPr>
        <p:txBody>
          <a:bodyPr/>
          <a:lstStyle>
            <a:lvl1pPr>
              <a:defRPr sz="1700" b="0">
                <a:solidFill>
                  <a:schemeClr val="tx2"/>
                </a:solidFill>
              </a:defRPr>
            </a:lvl1pPr>
            <a:lvl2pPr>
              <a:defRPr sz="1758" b="0">
                <a:solidFill>
                  <a:schemeClr val="tx2"/>
                </a:solidFill>
              </a:defRPr>
            </a:lvl2pPr>
            <a:lvl3pPr>
              <a:defRPr sz="1758" b="0">
                <a:solidFill>
                  <a:schemeClr val="tx2"/>
                </a:solidFill>
              </a:defRPr>
            </a:lvl3pPr>
            <a:lvl4pPr>
              <a:defRPr sz="1758" b="0">
                <a:solidFill>
                  <a:schemeClr val="tx2"/>
                </a:solidFill>
              </a:defRPr>
            </a:lvl4pPr>
            <a:lvl5pPr>
              <a:defRPr sz="1758" b="0">
                <a:solidFill>
                  <a:schemeClr val="tx2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202031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5BC33F1-B584-783A-C4EF-5939F88CB1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Titre du chapitre (à copier sur les diapositives concernées)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E544AC9-72D6-56CF-6EA1-724E7E0413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9542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ôtur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417907-718E-9BF8-88B1-CDCC502933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46" y="420922"/>
            <a:ext cx="8352729" cy="883842"/>
          </a:xfrm>
        </p:spPr>
        <p:txBody>
          <a:bodyPr anchor="ctr"/>
          <a:lstStyle>
            <a:lvl1pPr>
              <a:defRPr sz="7313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FIN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1F0BBFC-9C4A-9F28-E270-87F7F39597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27663" y="5888299"/>
            <a:ext cx="3712953" cy="661720"/>
          </a:xfrm>
        </p:spPr>
        <p:txBody>
          <a:bodyPr anchor="b"/>
          <a:lstStyle>
            <a:lvl1pPr algn="r">
              <a:buFontTx/>
              <a:buNone/>
              <a:defRPr sz="2500">
                <a:solidFill>
                  <a:schemeClr val="tx2"/>
                </a:solidFill>
              </a:defRPr>
            </a:lvl1pPr>
            <a:lvl2pPr algn="r">
              <a:buFontTx/>
              <a:buNone/>
              <a:defRPr sz="1800" b="0">
                <a:solidFill>
                  <a:schemeClr val="tx2"/>
                </a:solidFill>
              </a:defRPr>
            </a:lvl2pPr>
            <a:lvl3pPr>
              <a:buFontTx/>
              <a:buNone/>
              <a:defRPr sz="1336">
                <a:solidFill>
                  <a:schemeClr val="tx2"/>
                </a:solidFill>
              </a:defRPr>
            </a:lvl3pPr>
            <a:lvl4pPr marL="0" indent="0">
              <a:buFontTx/>
              <a:buNone/>
              <a:defRPr sz="1336">
                <a:solidFill>
                  <a:schemeClr val="tx2"/>
                </a:solidFill>
              </a:defRPr>
            </a:lvl4pPr>
            <a:lvl5pPr marL="202522" indent="0">
              <a:buFontTx/>
              <a:buNone/>
              <a:defRPr sz="1336">
                <a:solidFill>
                  <a:schemeClr val="tx2"/>
                </a:solidFill>
              </a:defRPr>
            </a:lvl5pPr>
          </a:lstStyle>
          <a:p>
            <a:pPr lvl="0"/>
            <a:r>
              <a:rPr lang="fr-FR" dirty="0"/>
              <a:t>Premier niveau</a:t>
            </a:r>
          </a:p>
          <a:p>
            <a:pPr lvl="1"/>
            <a:r>
              <a:rPr lang="fr-FR" dirty="0"/>
              <a:t>Deuxième niveau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80D79A0A-3882-2CA4-DD7E-236611148A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71664" y="1444760"/>
            <a:ext cx="5580000" cy="4324500"/>
          </a:xfrm>
          <a:prstGeom prst="rect">
            <a:avLst/>
          </a:prstGeom>
        </p:spPr>
      </p:pic>
      <p:pic>
        <p:nvPicPr>
          <p:cNvPr id="6" name="Graphique 5">
            <a:extLst>
              <a:ext uri="{FF2B5EF4-FFF2-40B4-BE49-F238E27FC236}">
                <a16:creationId xmlns:a16="http://schemas.microsoft.com/office/drawing/2014/main" id="{73B3A0DC-990E-A3FE-5E50-8F22380372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82536" y="5409220"/>
            <a:ext cx="46500" cy="11160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6D99C4B9-CF33-DD50-F057-282164128A7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3371" y="6045168"/>
            <a:ext cx="9000000" cy="42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101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uvertur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que 12">
            <a:extLst>
              <a:ext uri="{FF2B5EF4-FFF2-40B4-BE49-F238E27FC236}">
                <a16:creationId xmlns:a16="http://schemas.microsoft.com/office/drawing/2014/main" id="{EDB55E86-1236-92DF-D88B-ABC71B820A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180087" y="2667253"/>
            <a:ext cx="7831826" cy="1523494"/>
          </a:xfrm>
        </p:spPr>
        <p:txBody>
          <a:bodyPr anchor="b"/>
          <a:lstStyle>
            <a:lvl1pPr algn="ctr">
              <a:lnSpc>
                <a:spcPct val="90000"/>
              </a:lnSpc>
              <a:defRPr sz="55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3733135" y="4648653"/>
            <a:ext cx="4725730" cy="324661"/>
          </a:xfrm>
        </p:spPr>
        <p:txBody>
          <a:bodyPr/>
          <a:lstStyle>
            <a:lvl1pPr marL="0" indent="0" algn="ctr">
              <a:buNone/>
              <a:defRPr sz="2100" b="0" cap="all" baseline="0">
                <a:solidFill>
                  <a:schemeClr val="bg1"/>
                </a:solidFill>
              </a:defRPr>
            </a:lvl1pPr>
            <a:lvl2pPr marL="321487" indent="0" algn="ctr">
              <a:buNone/>
              <a:defRPr sz="1406"/>
            </a:lvl2pPr>
            <a:lvl3pPr marL="642974" indent="0" algn="ctr">
              <a:buNone/>
              <a:defRPr sz="1266"/>
            </a:lvl3pPr>
            <a:lvl4pPr marL="964461" indent="0" algn="ctr">
              <a:buNone/>
              <a:defRPr sz="1125"/>
            </a:lvl4pPr>
            <a:lvl5pPr marL="1285948" indent="0" algn="ctr">
              <a:buNone/>
              <a:defRPr sz="1125"/>
            </a:lvl5pPr>
            <a:lvl6pPr marL="1607435" indent="0" algn="ctr">
              <a:buNone/>
              <a:defRPr sz="1125"/>
            </a:lvl6pPr>
            <a:lvl7pPr marL="1928923" indent="0" algn="ctr">
              <a:buNone/>
              <a:defRPr sz="1125"/>
            </a:lvl7pPr>
            <a:lvl8pPr marL="2250409" indent="0" algn="ctr">
              <a:buNone/>
              <a:defRPr sz="1125"/>
            </a:lvl8pPr>
            <a:lvl9pPr marL="2571896" indent="0" algn="ctr">
              <a:buNone/>
              <a:defRPr sz="1125"/>
            </a:lvl9pPr>
          </a:lstStyle>
          <a:p>
            <a:r>
              <a:rPr lang="fr-FR" dirty="0"/>
              <a:t>DATE</a:t>
            </a: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B73EF1CC-F3EA-A666-21E8-CF8BCA8877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4041" y="6049033"/>
            <a:ext cx="9361040" cy="43097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A6EFFDE-1E7E-DA08-5B7E-2FC37831318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971" y="5833257"/>
            <a:ext cx="1692000" cy="65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397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apitre 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que 9">
            <a:extLst>
              <a:ext uri="{FF2B5EF4-FFF2-40B4-BE49-F238E27FC236}">
                <a16:creationId xmlns:a16="http://schemas.microsoft.com/office/drawing/2014/main" id="{68BCD1A0-0F58-666E-1966-8AA479F1A9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52000" y="1700808"/>
            <a:ext cx="7488000" cy="283550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5341" y="2772000"/>
            <a:ext cx="10801318" cy="757130"/>
          </a:xfrm>
        </p:spPr>
        <p:txBody>
          <a:bodyPr anchor="t"/>
          <a:lstStyle>
            <a:lvl1pPr algn="ctr">
              <a:lnSpc>
                <a:spcPct val="80000"/>
              </a:lnSpc>
              <a:defRPr sz="600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884030" y="1800000"/>
            <a:ext cx="462233" cy="923330"/>
          </a:xfrm>
        </p:spPr>
        <p:txBody>
          <a:bodyPr wrap="none"/>
          <a:lstStyle>
            <a:lvl1pPr marL="0" indent="0" algn="ctr">
              <a:buNone/>
              <a:defRPr sz="6000">
                <a:solidFill>
                  <a:schemeClr val="tx2"/>
                </a:solidFill>
              </a:defRPr>
            </a:lvl1pPr>
            <a:lvl2pPr marL="321487" indent="0">
              <a:buNone/>
              <a:defRPr sz="1406">
                <a:solidFill>
                  <a:schemeClr val="tx1">
                    <a:tint val="75000"/>
                  </a:schemeClr>
                </a:solidFill>
              </a:defRPr>
            </a:lvl2pPr>
            <a:lvl3pPr marL="642974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3pPr>
            <a:lvl4pPr marL="964461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4pPr>
            <a:lvl5pPr marL="1285948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5pPr>
            <a:lvl6pPr marL="160743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6pPr>
            <a:lvl7pPr marL="1928923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7pPr>
            <a:lvl8pPr marL="225040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8pPr>
            <a:lvl9pPr marL="2571896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DB04F4E3-85A4-5218-364F-689C294C884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4041" y="6049033"/>
            <a:ext cx="9361040" cy="43097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01FE969-415B-FAFD-9122-98AE09C0B48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6991" y="5833257"/>
            <a:ext cx="1689959" cy="65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611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apitre 2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que 9">
            <a:extLst>
              <a:ext uri="{FF2B5EF4-FFF2-40B4-BE49-F238E27FC236}">
                <a16:creationId xmlns:a16="http://schemas.microsoft.com/office/drawing/2014/main" id="{538A150E-BB56-3116-A5D7-DC6D305751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61149" y="1700808"/>
            <a:ext cx="4469702" cy="292322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5341" y="2772000"/>
            <a:ext cx="10801318" cy="757130"/>
          </a:xfrm>
        </p:spPr>
        <p:txBody>
          <a:bodyPr anchor="t"/>
          <a:lstStyle>
            <a:lvl1pPr algn="ctr">
              <a:lnSpc>
                <a:spcPct val="80000"/>
              </a:lnSpc>
              <a:defRPr sz="600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884030" y="1800000"/>
            <a:ext cx="462233" cy="923330"/>
          </a:xfrm>
        </p:spPr>
        <p:txBody>
          <a:bodyPr wrap="none"/>
          <a:lstStyle>
            <a:lvl1pPr marL="0" indent="0" algn="ctr">
              <a:buNone/>
              <a:defRPr sz="6000">
                <a:solidFill>
                  <a:schemeClr val="tx2"/>
                </a:solidFill>
              </a:defRPr>
            </a:lvl1pPr>
            <a:lvl2pPr marL="321487" indent="0">
              <a:buNone/>
              <a:defRPr sz="1406">
                <a:solidFill>
                  <a:schemeClr val="tx1">
                    <a:tint val="75000"/>
                  </a:schemeClr>
                </a:solidFill>
              </a:defRPr>
            </a:lvl2pPr>
            <a:lvl3pPr marL="642974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3pPr>
            <a:lvl4pPr marL="964461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4pPr>
            <a:lvl5pPr marL="1285948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5pPr>
            <a:lvl6pPr marL="160743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6pPr>
            <a:lvl7pPr marL="1928923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7pPr>
            <a:lvl8pPr marL="225040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8pPr>
            <a:lvl9pPr marL="2571896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68AE6F3B-68A3-0BF1-2806-0D3DE713C8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4041" y="6049033"/>
            <a:ext cx="9361040" cy="43097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E85D32B-6DBF-8D43-2D02-56109603468C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6991" y="5833257"/>
            <a:ext cx="1689959" cy="65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329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apitre 3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que 7">
            <a:extLst>
              <a:ext uri="{FF2B5EF4-FFF2-40B4-BE49-F238E27FC236}">
                <a16:creationId xmlns:a16="http://schemas.microsoft.com/office/drawing/2014/main" id="{BB878584-E777-A3B0-2472-4CF947E7F9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13640" y="1520788"/>
            <a:ext cx="5764721" cy="350786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5341" y="2772000"/>
            <a:ext cx="10801318" cy="757130"/>
          </a:xfrm>
        </p:spPr>
        <p:txBody>
          <a:bodyPr anchor="t"/>
          <a:lstStyle>
            <a:lvl1pPr algn="ctr">
              <a:lnSpc>
                <a:spcPct val="80000"/>
              </a:lnSpc>
              <a:defRPr sz="600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884030" y="1799974"/>
            <a:ext cx="462233" cy="923330"/>
          </a:xfrm>
        </p:spPr>
        <p:txBody>
          <a:bodyPr wrap="none"/>
          <a:lstStyle>
            <a:lvl1pPr marL="0" indent="0" algn="ctr">
              <a:buNone/>
              <a:defRPr sz="6000">
                <a:solidFill>
                  <a:schemeClr val="tx2"/>
                </a:solidFill>
              </a:defRPr>
            </a:lvl1pPr>
            <a:lvl2pPr marL="321487" indent="0">
              <a:buNone/>
              <a:defRPr sz="1406">
                <a:solidFill>
                  <a:schemeClr val="tx1">
                    <a:tint val="75000"/>
                  </a:schemeClr>
                </a:solidFill>
              </a:defRPr>
            </a:lvl2pPr>
            <a:lvl3pPr marL="642974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3pPr>
            <a:lvl4pPr marL="964461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4pPr>
            <a:lvl5pPr marL="1285948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5pPr>
            <a:lvl6pPr marL="160743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6pPr>
            <a:lvl7pPr marL="1928923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7pPr>
            <a:lvl8pPr marL="225040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8pPr>
            <a:lvl9pPr marL="2571896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805DF9AE-8ED7-E9F9-5B51-44462A5A821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4041" y="6049033"/>
            <a:ext cx="9361040" cy="43097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46A67A5-2021-1F96-FD90-F8094356C8E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6991" y="5833257"/>
            <a:ext cx="1689959" cy="65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35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apitre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que 9">
            <a:extLst>
              <a:ext uri="{FF2B5EF4-FFF2-40B4-BE49-F238E27FC236}">
                <a16:creationId xmlns:a16="http://schemas.microsoft.com/office/drawing/2014/main" id="{0D3D52F7-6570-A6A0-2BAE-551DABA9D7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45947" y="1268760"/>
            <a:ext cx="4790313" cy="369017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5341" y="2772000"/>
            <a:ext cx="10801318" cy="757130"/>
          </a:xfrm>
        </p:spPr>
        <p:txBody>
          <a:bodyPr anchor="t"/>
          <a:lstStyle>
            <a:lvl1pPr algn="ctr">
              <a:lnSpc>
                <a:spcPct val="80000"/>
              </a:lnSpc>
              <a:defRPr sz="600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884030" y="1800000"/>
            <a:ext cx="462233" cy="923330"/>
          </a:xfrm>
        </p:spPr>
        <p:txBody>
          <a:bodyPr wrap="none"/>
          <a:lstStyle>
            <a:lvl1pPr marL="0" indent="0" algn="ctr">
              <a:buNone/>
              <a:defRPr sz="6000">
                <a:solidFill>
                  <a:schemeClr val="tx2"/>
                </a:solidFill>
              </a:defRPr>
            </a:lvl1pPr>
            <a:lvl2pPr marL="321487" indent="0">
              <a:buNone/>
              <a:defRPr sz="1406">
                <a:solidFill>
                  <a:schemeClr val="tx1">
                    <a:tint val="75000"/>
                  </a:schemeClr>
                </a:solidFill>
              </a:defRPr>
            </a:lvl2pPr>
            <a:lvl3pPr marL="642974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3pPr>
            <a:lvl4pPr marL="964461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4pPr>
            <a:lvl5pPr marL="1285948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5pPr>
            <a:lvl6pPr marL="160743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6pPr>
            <a:lvl7pPr marL="1928923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7pPr>
            <a:lvl8pPr marL="225040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8pPr>
            <a:lvl9pPr marL="2571896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627F1EC2-5AC6-2440-F14D-F6764B8B2B1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4041" y="6049033"/>
            <a:ext cx="9361040" cy="43097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B7A4CD4-EC1A-374B-1AEF-C75B8B6AB5D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6991" y="5833257"/>
            <a:ext cx="1689959" cy="65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125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hapitre 5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que 7">
            <a:extLst>
              <a:ext uri="{FF2B5EF4-FFF2-40B4-BE49-F238E27FC236}">
                <a16:creationId xmlns:a16="http://schemas.microsoft.com/office/drawing/2014/main" id="{3667ED61-4094-183D-10D0-FEFE95F4AE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31604" y="1196752"/>
            <a:ext cx="6808280" cy="394792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5341" y="2772000"/>
            <a:ext cx="10801318" cy="757130"/>
          </a:xfrm>
        </p:spPr>
        <p:txBody>
          <a:bodyPr anchor="t"/>
          <a:lstStyle>
            <a:lvl1pPr algn="ctr">
              <a:lnSpc>
                <a:spcPct val="80000"/>
              </a:lnSpc>
              <a:defRPr sz="600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884030" y="1800000"/>
            <a:ext cx="462233" cy="923330"/>
          </a:xfrm>
        </p:spPr>
        <p:txBody>
          <a:bodyPr wrap="none"/>
          <a:lstStyle>
            <a:lvl1pPr marL="0" indent="0" algn="ctr">
              <a:buNone/>
              <a:defRPr sz="6000">
                <a:solidFill>
                  <a:schemeClr val="tx2"/>
                </a:solidFill>
              </a:defRPr>
            </a:lvl1pPr>
            <a:lvl2pPr marL="321487" indent="0">
              <a:buNone/>
              <a:defRPr sz="1406">
                <a:solidFill>
                  <a:schemeClr val="tx1">
                    <a:tint val="75000"/>
                  </a:schemeClr>
                </a:solidFill>
              </a:defRPr>
            </a:lvl2pPr>
            <a:lvl3pPr marL="642974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3pPr>
            <a:lvl4pPr marL="964461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4pPr>
            <a:lvl5pPr marL="1285948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5pPr>
            <a:lvl6pPr marL="160743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6pPr>
            <a:lvl7pPr marL="1928923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7pPr>
            <a:lvl8pPr marL="225040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8pPr>
            <a:lvl9pPr marL="2571896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12F2594A-4C5F-B1AC-E124-AA5F458253E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4041" y="6049033"/>
            <a:ext cx="9361040" cy="43097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2738EC8-8111-5941-A31B-F988C7053A7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66991" y="5833257"/>
            <a:ext cx="1689959" cy="65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355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br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63515" y="846417"/>
            <a:ext cx="5333372" cy="103242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chapitre (à copier sur les diapositives concernées)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06800AE-056D-261B-FF29-DCBC3F9B43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63516" y="2005436"/>
            <a:ext cx="5333371" cy="1964198"/>
          </a:xfrm>
        </p:spPr>
        <p:txBody>
          <a:bodyPr/>
          <a:lstStyle>
            <a:lvl1pPr>
              <a:spcAft>
                <a:spcPts val="422"/>
              </a:spcAft>
              <a:defRPr/>
            </a:lvl1pPr>
            <a:lvl2pPr marL="303782" indent="0">
              <a:defRPr/>
            </a:lvl2pPr>
            <a:lvl3pPr marL="303782" indent="0">
              <a:defRPr/>
            </a:lvl3pPr>
            <a:lvl4pPr marL="556934" indent="-202056">
              <a:defRPr/>
            </a:lvl4pPr>
            <a:lvl5pPr marL="683510" indent="-126146"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BFAD72A3-A645-AF1B-DE85-D30FD3CBC13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4488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chapitre (à copier sur les diapositives concernées)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06800AE-056D-261B-FF29-DCBC3F9B43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1321" y="1557931"/>
            <a:ext cx="5906970" cy="1964198"/>
          </a:xfrm>
        </p:spPr>
        <p:txBody>
          <a:bodyPr/>
          <a:lstStyle>
            <a:lvl1pPr>
              <a:spcAft>
                <a:spcPts val="422"/>
              </a:spcAft>
              <a:defRPr/>
            </a:lvl1pPr>
            <a:lvl2pPr marL="303782" indent="0">
              <a:defRPr/>
            </a:lvl2pPr>
            <a:lvl3pPr marL="303782" indent="0">
              <a:defRPr/>
            </a:lvl3pPr>
            <a:lvl4pPr marL="556934" indent="-202056">
              <a:defRPr/>
            </a:lvl4pPr>
            <a:lvl5pPr marL="683510" indent="-126146"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BFAD72A3-A645-AF1B-DE85-D30FD3CBC13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Espace réservé pour une image  15">
            <a:extLst>
              <a:ext uri="{FF2B5EF4-FFF2-40B4-BE49-F238E27FC236}">
                <a16:creationId xmlns:a16="http://schemas.microsoft.com/office/drawing/2014/main" id="{9BBA173C-16F9-7C4A-6D82-EE28008305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816080" y="981074"/>
            <a:ext cx="3600000" cy="4967645"/>
          </a:xfrm>
          <a:pattFill prst="open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bIns="1080000" anchor="ctr">
            <a:noAutofit/>
          </a:bodyPr>
          <a:lstStyle>
            <a:lvl1pPr algn="ctr">
              <a:defRPr sz="1000" b="0" cap="none" spc="0" baseline="0">
                <a:solidFill>
                  <a:schemeClr val="tx1"/>
                </a:solidFill>
                <a:sym typeface="Symbol" panose="05050102010706020507" pitchFamily="18" charset="2"/>
              </a:defRPr>
            </a:lvl1pPr>
          </a:lstStyle>
          <a:p>
            <a:r>
              <a:rPr lang="fr-FR" dirty="0"/>
              <a:t>Cliquez ici pour insérer une image</a:t>
            </a:r>
            <a:br>
              <a:rPr lang="fr-FR" dirty="0"/>
            </a:br>
            <a:r>
              <a:rPr lang="fr-FR" dirty="0">
                <a:sym typeface="Symbol" panose="05050102010706020507" pitchFamily="18" charset="2"/>
              </a:rPr>
              <a:t></a:t>
            </a:r>
            <a:endParaRPr lang="fr-FR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55AFCFE7-D7C2-C299-17E1-8281938E2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320" y="981074"/>
            <a:ext cx="5906971" cy="44319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35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5111" y="980728"/>
            <a:ext cx="8100989" cy="443198"/>
          </a:xfrm>
          <a:prstGeom prst="rect">
            <a:avLst/>
          </a:prstGeom>
        </p:spPr>
        <p:txBody>
          <a:bodyPr vert="horz" wrap="square" lIns="36000" tIns="0" rIns="36000" bIns="0" rtlCol="0" anchor="b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5113" y="1619175"/>
            <a:ext cx="10801318" cy="1520495"/>
          </a:xfrm>
          <a:prstGeom prst="rect">
            <a:avLst/>
          </a:prstGeom>
        </p:spPr>
        <p:txBody>
          <a:bodyPr vert="horz" lIns="36000" tIns="0" rIns="36000" bIns="0" rtlCol="0">
            <a:sp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17384" y="6301626"/>
            <a:ext cx="6750824" cy="215444"/>
          </a:xfrm>
          <a:prstGeom prst="rect">
            <a:avLst/>
          </a:prstGeom>
        </p:spPr>
        <p:txBody>
          <a:bodyPr vert="horz" lIns="36000" tIns="0" rIns="36000" bIns="0" rtlCol="0" anchor="ctr">
            <a:spAutoFit/>
          </a:bodyPr>
          <a:lstStyle>
            <a:lvl1pPr marL="0" algn="l">
              <a:lnSpc>
                <a:spcPct val="100000"/>
              </a:lnSpc>
              <a:spcBef>
                <a:spcPts val="0"/>
              </a:spcBef>
              <a:buFontTx/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fr-FR"/>
              <a:t>Titre du chapitre (à copier sur les diapositives concernées)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71320" y="6301626"/>
            <a:ext cx="377275" cy="215444"/>
          </a:xfrm>
          <a:prstGeom prst="rect">
            <a:avLst/>
          </a:prstGeom>
        </p:spPr>
        <p:txBody>
          <a:bodyPr vert="horz" wrap="none" lIns="36000" tIns="0" rIns="36000" bIns="0" rtlCol="0" anchor="ctr">
            <a:spAutoFit/>
          </a:bodyPr>
          <a:lstStyle>
            <a:lvl1pPr marL="0" algn="r">
              <a:lnSpc>
                <a:spcPct val="100000"/>
              </a:lnSpc>
              <a:spcBef>
                <a:spcPts val="0"/>
              </a:spcBef>
              <a:buFontTx/>
              <a:buNone/>
              <a:defRPr sz="1400" b="1">
                <a:solidFill>
                  <a:schemeClr val="accent1"/>
                </a:solidFill>
              </a:defRPr>
            </a:lvl1pPr>
          </a:lstStyle>
          <a:p>
            <a:fld id="{E8C60506-5BE4-4453-AE4B-F0F5E69C63A6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5" name="Graphique 14">
            <a:extLst>
              <a:ext uri="{FF2B5EF4-FFF2-40B4-BE49-F238E27FC236}">
                <a16:creationId xmlns:a16="http://schemas.microsoft.com/office/drawing/2014/main" id="{502873F7-3CF0-C83C-695D-2256E8990407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116111" y="6351016"/>
            <a:ext cx="15999" cy="144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A969595-7C87-CB2E-45D8-E39B20EA95DE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951" y="6363269"/>
            <a:ext cx="936000" cy="24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06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1" r:id="rId3"/>
    <p:sldLayoutId id="2147483660" r:id="rId4"/>
    <p:sldLayoutId id="2147483661" r:id="rId5"/>
    <p:sldLayoutId id="2147483662" r:id="rId6"/>
    <p:sldLayoutId id="2147483663" r:id="rId7"/>
    <p:sldLayoutId id="2147483659" r:id="rId8"/>
    <p:sldLayoutId id="2147483658" r:id="rId9"/>
    <p:sldLayoutId id="2147483650" r:id="rId10"/>
    <p:sldLayoutId id="2147483653" r:id="rId11"/>
    <p:sldLayoutId id="2147483656" r:id="rId12"/>
    <p:sldLayoutId id="2147483657" r:id="rId13"/>
    <p:sldLayoutId id="2147483652" r:id="rId14"/>
    <p:sldLayoutId id="2147483655" r:id="rId15"/>
  </p:sldLayoutIdLst>
  <p:hf hdr="0" dt="0"/>
  <p:txStyles>
    <p:titleStyle>
      <a:lvl1pPr marL="0" algn="l" defTabSz="642974" rtl="0" eaLnBrk="1" latinLnBrk="0" hangingPunct="1">
        <a:lnSpc>
          <a:spcPct val="90000"/>
        </a:lnSpc>
        <a:spcBef>
          <a:spcPts val="0"/>
        </a:spcBef>
        <a:buFontTx/>
        <a:buNone/>
        <a:defRPr sz="3200" b="1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42974" rtl="0" eaLnBrk="1" latinLnBrk="0" hangingPunct="1">
        <a:lnSpc>
          <a:spcPct val="100000"/>
        </a:lnSpc>
        <a:spcBef>
          <a:spcPts val="0"/>
        </a:spcBef>
        <a:buFontTx/>
        <a:buNone/>
        <a:defRPr sz="2500" b="1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642974" rtl="0" eaLnBrk="1" latinLnBrk="0" hangingPunct="1">
        <a:lnSpc>
          <a:spcPct val="100000"/>
        </a:lnSpc>
        <a:spcBef>
          <a:spcPts val="0"/>
        </a:spcBef>
        <a:buFontTx/>
        <a:buNone/>
        <a:defRPr sz="1700" b="1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642974" rtl="0" eaLnBrk="1" latinLnBrk="0" hangingPunct="1">
        <a:lnSpc>
          <a:spcPct val="100000"/>
        </a:lnSpc>
        <a:spcBef>
          <a:spcPts val="0"/>
        </a:spcBef>
        <a:buFontTx/>
        <a:buNone/>
        <a:defRPr sz="1700" kern="1200">
          <a:solidFill>
            <a:schemeClr val="tx2"/>
          </a:solidFill>
          <a:latin typeface="+mn-lt"/>
          <a:ea typeface="+mn-ea"/>
          <a:cs typeface="+mn-cs"/>
        </a:defRPr>
      </a:lvl3pPr>
      <a:lvl4pPr marL="202522" indent="-202522" algn="l" defTabSz="642974" rtl="0" eaLnBrk="1" latinLnBrk="0" hangingPunct="1">
        <a:lnSpc>
          <a:spcPct val="100000"/>
        </a:lnSpc>
        <a:spcBef>
          <a:spcPts val="422"/>
        </a:spcBef>
        <a:buClr>
          <a:schemeClr val="accent1"/>
        </a:buClr>
        <a:buFont typeface="Wingdings" panose="05000000000000000000" pitchFamily="2" charset="2"/>
        <a:buChar char="l"/>
        <a:defRPr sz="1700" kern="1200">
          <a:solidFill>
            <a:schemeClr val="tx2"/>
          </a:solidFill>
          <a:latin typeface="+mn-lt"/>
          <a:ea typeface="+mn-ea"/>
          <a:cs typeface="+mn-cs"/>
        </a:defRPr>
      </a:lvl4pPr>
      <a:lvl5pPr marL="329098" indent="-126576" algn="l" defTabSz="642974" rtl="0" eaLnBrk="1" latinLnBrk="0" hangingPunct="1">
        <a:lnSpc>
          <a:spcPct val="100000"/>
        </a:lnSpc>
        <a:spcBef>
          <a:spcPts val="211"/>
        </a:spcBef>
        <a:buFont typeface="Symbol" panose="05050102010706020507" pitchFamily="18" charset="2"/>
        <a:buChar char="·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1768180" indent="-160744" algn="l" defTabSz="642974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2089666" indent="-160744" algn="l" defTabSz="642974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411153" indent="-160744" algn="l" defTabSz="642974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732640" indent="-160744" algn="l" defTabSz="642974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42974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1pPr>
      <a:lvl2pPr marL="321487" algn="l" defTabSz="642974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42974" algn="l" defTabSz="642974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3pPr>
      <a:lvl4pPr marL="964461" algn="l" defTabSz="642974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285948" algn="l" defTabSz="642974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607435" algn="l" defTabSz="642974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1928923" algn="l" defTabSz="642974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250409" algn="l" defTabSz="642974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571896" algn="l" defTabSz="642974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F26B43"/>
          </p15:clr>
        </p15:guide>
        <p15:guide id="2" orient="horz" pos="3748" userDrawn="1">
          <p15:clr>
            <a:srgbClr val="F26B43"/>
          </p15:clr>
        </p15:guide>
        <p15:guide id="3" pos="7242" userDrawn="1">
          <p15:clr>
            <a:srgbClr val="F26B43"/>
          </p15:clr>
        </p15:guide>
        <p15:guide id="4" orient="horz" pos="618" userDrawn="1">
          <p15:clr>
            <a:srgbClr val="F26B43"/>
          </p15:clr>
        </p15:guide>
        <p15:guide id="5" orient="horz" pos="102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18" Type="http://schemas.openxmlformats.org/officeDocument/2006/relationships/image" Target="../media/image46.png"/><Relationship Id="rId26" Type="http://schemas.openxmlformats.org/officeDocument/2006/relationships/image" Target="../media/image54.png"/><Relationship Id="rId3" Type="http://schemas.openxmlformats.org/officeDocument/2006/relationships/image" Target="../media/image31.png"/><Relationship Id="rId21" Type="http://schemas.openxmlformats.org/officeDocument/2006/relationships/image" Target="../media/image49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5" Type="http://schemas.openxmlformats.org/officeDocument/2006/relationships/image" Target="../media/image53.png"/><Relationship Id="rId2" Type="http://schemas.openxmlformats.org/officeDocument/2006/relationships/image" Target="../media/image30.png"/><Relationship Id="rId16" Type="http://schemas.openxmlformats.org/officeDocument/2006/relationships/image" Target="../media/image44.png"/><Relationship Id="rId20" Type="http://schemas.openxmlformats.org/officeDocument/2006/relationships/image" Target="../media/image48.png"/><Relationship Id="rId29" Type="http://schemas.openxmlformats.org/officeDocument/2006/relationships/image" Target="../media/image5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24" Type="http://schemas.openxmlformats.org/officeDocument/2006/relationships/image" Target="../media/image52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23" Type="http://schemas.openxmlformats.org/officeDocument/2006/relationships/image" Target="../media/image51.png"/><Relationship Id="rId28" Type="http://schemas.openxmlformats.org/officeDocument/2006/relationships/image" Target="../media/image56.png"/><Relationship Id="rId10" Type="http://schemas.openxmlformats.org/officeDocument/2006/relationships/image" Target="../media/image38.png"/><Relationship Id="rId19" Type="http://schemas.openxmlformats.org/officeDocument/2006/relationships/image" Target="../media/image47.png"/><Relationship Id="rId31" Type="http://schemas.openxmlformats.org/officeDocument/2006/relationships/image" Target="../media/image59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Relationship Id="rId22" Type="http://schemas.openxmlformats.org/officeDocument/2006/relationships/image" Target="../media/image50.png"/><Relationship Id="rId27" Type="http://schemas.openxmlformats.org/officeDocument/2006/relationships/image" Target="../media/image55.png"/><Relationship Id="rId30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png"/><Relationship Id="rId18" Type="http://schemas.openxmlformats.org/officeDocument/2006/relationships/image" Target="../media/image76.png"/><Relationship Id="rId26" Type="http://schemas.openxmlformats.org/officeDocument/2006/relationships/image" Target="../media/image84.png"/><Relationship Id="rId3" Type="http://schemas.openxmlformats.org/officeDocument/2006/relationships/image" Target="../media/image61.png"/><Relationship Id="rId21" Type="http://schemas.openxmlformats.org/officeDocument/2006/relationships/image" Target="../media/image79.png"/><Relationship Id="rId7" Type="http://schemas.openxmlformats.org/officeDocument/2006/relationships/image" Target="../media/image65.png"/><Relationship Id="rId12" Type="http://schemas.openxmlformats.org/officeDocument/2006/relationships/image" Target="../media/image70.png"/><Relationship Id="rId17" Type="http://schemas.openxmlformats.org/officeDocument/2006/relationships/image" Target="../media/image75.png"/><Relationship Id="rId25" Type="http://schemas.openxmlformats.org/officeDocument/2006/relationships/image" Target="../media/image83.png"/><Relationship Id="rId2" Type="http://schemas.openxmlformats.org/officeDocument/2006/relationships/image" Target="../media/image60.png"/><Relationship Id="rId16" Type="http://schemas.openxmlformats.org/officeDocument/2006/relationships/image" Target="../media/image74.png"/><Relationship Id="rId20" Type="http://schemas.openxmlformats.org/officeDocument/2006/relationships/image" Target="../media/image78.png"/><Relationship Id="rId29" Type="http://schemas.openxmlformats.org/officeDocument/2006/relationships/image" Target="../media/image8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24" Type="http://schemas.openxmlformats.org/officeDocument/2006/relationships/image" Target="../media/image82.png"/><Relationship Id="rId5" Type="http://schemas.openxmlformats.org/officeDocument/2006/relationships/image" Target="../media/image63.png"/><Relationship Id="rId15" Type="http://schemas.openxmlformats.org/officeDocument/2006/relationships/image" Target="../media/image73.png"/><Relationship Id="rId23" Type="http://schemas.openxmlformats.org/officeDocument/2006/relationships/image" Target="../media/image81.png"/><Relationship Id="rId28" Type="http://schemas.openxmlformats.org/officeDocument/2006/relationships/image" Target="../media/image86.png"/><Relationship Id="rId10" Type="http://schemas.openxmlformats.org/officeDocument/2006/relationships/image" Target="../media/image68.png"/><Relationship Id="rId19" Type="http://schemas.openxmlformats.org/officeDocument/2006/relationships/image" Target="../media/image77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Relationship Id="rId14" Type="http://schemas.openxmlformats.org/officeDocument/2006/relationships/image" Target="../media/image72.png"/><Relationship Id="rId22" Type="http://schemas.openxmlformats.org/officeDocument/2006/relationships/image" Target="../media/image80.png"/><Relationship Id="rId27" Type="http://schemas.openxmlformats.org/officeDocument/2006/relationships/image" Target="../media/image8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258872-CDD8-1AAB-CA7B-40DFAB684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Gestes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8F06F18-194C-7E34-8E39-BD0FE35D87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Titre du chapitre (à copier sur les diapositives concernées)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A6F5977-64BB-F646-7A7F-4956B189BB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1</a:t>
            </a:fld>
            <a:endParaRPr lang="fr-FR" dirty="0"/>
          </a:p>
        </p:txBody>
      </p:sp>
      <p:pic>
        <p:nvPicPr>
          <p:cNvPr id="101" name="Image 100" descr="Une image contenant Graphique, symbole, logo&#10;&#10;Description générée automatiquement">
            <a:extLst>
              <a:ext uri="{FF2B5EF4-FFF2-40B4-BE49-F238E27FC236}">
                <a16:creationId xmlns:a16="http://schemas.microsoft.com/office/drawing/2014/main" id="{47B5CF7D-35DF-4AE6-A9D4-F8AEE470F3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162" y="1807701"/>
            <a:ext cx="1100282" cy="720000"/>
          </a:xfrm>
          <a:prstGeom prst="rect">
            <a:avLst/>
          </a:prstGeom>
        </p:spPr>
      </p:pic>
      <p:pic>
        <p:nvPicPr>
          <p:cNvPr id="103" name="Image 102" descr="Une image contenant Graphique, symbole&#10;&#10;Description générée automatiquement">
            <a:extLst>
              <a:ext uri="{FF2B5EF4-FFF2-40B4-BE49-F238E27FC236}">
                <a16:creationId xmlns:a16="http://schemas.microsoft.com/office/drawing/2014/main" id="{F85425AE-63C3-7D95-A25C-83564D924B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385" y="1807701"/>
            <a:ext cx="1124536" cy="720000"/>
          </a:xfrm>
          <a:prstGeom prst="rect">
            <a:avLst/>
          </a:prstGeom>
        </p:spPr>
      </p:pic>
      <p:pic>
        <p:nvPicPr>
          <p:cNvPr id="105" name="Image 104" descr="Une image contenant Graphique, symbole, logo, Police&#10;&#10;Description générée automatiquement">
            <a:extLst>
              <a:ext uri="{FF2B5EF4-FFF2-40B4-BE49-F238E27FC236}">
                <a16:creationId xmlns:a16="http://schemas.microsoft.com/office/drawing/2014/main" id="{2ADBB412-B349-7C00-4768-FD18856EBB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021" y="2822173"/>
            <a:ext cx="1215000" cy="720000"/>
          </a:xfrm>
          <a:prstGeom prst="rect">
            <a:avLst/>
          </a:prstGeom>
        </p:spPr>
      </p:pic>
      <p:pic>
        <p:nvPicPr>
          <p:cNvPr id="107" name="Image 106" descr="Une image contenant Graphique, symbole&#10;&#10;Description générée automatiquement">
            <a:extLst>
              <a:ext uri="{FF2B5EF4-FFF2-40B4-BE49-F238E27FC236}">
                <a16:creationId xmlns:a16="http://schemas.microsoft.com/office/drawing/2014/main" id="{E994F5F5-144B-624A-756A-3FF6D5A31E1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492" y="1777613"/>
            <a:ext cx="825652" cy="720000"/>
          </a:xfrm>
          <a:prstGeom prst="rect">
            <a:avLst/>
          </a:prstGeom>
        </p:spPr>
      </p:pic>
      <p:pic>
        <p:nvPicPr>
          <p:cNvPr id="109" name="Image 108" descr="Une image contenant Graphique, Police, Bleu électrique, graphisme&#10;&#10;Description générée automatiquement">
            <a:extLst>
              <a:ext uri="{FF2B5EF4-FFF2-40B4-BE49-F238E27FC236}">
                <a16:creationId xmlns:a16="http://schemas.microsoft.com/office/drawing/2014/main" id="{78B6B538-EE44-526B-FAA4-22F776C2CC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060" y="1807701"/>
            <a:ext cx="971429" cy="720000"/>
          </a:xfrm>
          <a:prstGeom prst="rect">
            <a:avLst/>
          </a:prstGeom>
        </p:spPr>
      </p:pic>
      <p:pic>
        <p:nvPicPr>
          <p:cNvPr id="111" name="Image 110">
            <a:extLst>
              <a:ext uri="{FF2B5EF4-FFF2-40B4-BE49-F238E27FC236}">
                <a16:creationId xmlns:a16="http://schemas.microsoft.com/office/drawing/2014/main" id="{B6E95806-00E8-32B3-D94E-BE6D1618AFA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630" y="2844807"/>
            <a:ext cx="1046723" cy="720000"/>
          </a:xfrm>
          <a:prstGeom prst="rect">
            <a:avLst/>
          </a:prstGeom>
        </p:spPr>
      </p:pic>
      <p:pic>
        <p:nvPicPr>
          <p:cNvPr id="113" name="Image 112">
            <a:extLst>
              <a:ext uri="{FF2B5EF4-FFF2-40B4-BE49-F238E27FC236}">
                <a16:creationId xmlns:a16="http://schemas.microsoft.com/office/drawing/2014/main" id="{135C25F6-CD72-E5DC-22B7-99BEE1EAD7D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824" y="2822173"/>
            <a:ext cx="1112727" cy="720000"/>
          </a:xfrm>
          <a:prstGeom prst="rect">
            <a:avLst/>
          </a:prstGeom>
        </p:spPr>
      </p:pic>
      <p:pic>
        <p:nvPicPr>
          <p:cNvPr id="115" name="Image 114" descr="Une image contenant Graphique, silhouette&#10;&#10;Description générée automatiquement">
            <a:extLst>
              <a:ext uri="{FF2B5EF4-FFF2-40B4-BE49-F238E27FC236}">
                <a16:creationId xmlns:a16="http://schemas.microsoft.com/office/drawing/2014/main" id="{12713A18-B330-C4F8-1A7B-65CA37D726F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685" y="1807701"/>
            <a:ext cx="1200000" cy="720000"/>
          </a:xfrm>
          <a:prstGeom prst="rect">
            <a:avLst/>
          </a:prstGeom>
        </p:spPr>
      </p:pic>
      <p:pic>
        <p:nvPicPr>
          <p:cNvPr id="117" name="Image 116" descr="Une image contenant Graphique, symbole&#10;&#10;Description générée automatiquement">
            <a:extLst>
              <a:ext uri="{FF2B5EF4-FFF2-40B4-BE49-F238E27FC236}">
                <a16:creationId xmlns:a16="http://schemas.microsoft.com/office/drawing/2014/main" id="{8A64FC02-1DE7-C89E-391D-60F700E1C11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558" y="1811175"/>
            <a:ext cx="1014261" cy="720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9" name="Image 118" descr="Une image contenant Graphique, Police, logo, symbole&#10;&#10;Description générée automatiquement">
            <a:extLst>
              <a:ext uri="{FF2B5EF4-FFF2-40B4-BE49-F238E27FC236}">
                <a16:creationId xmlns:a16="http://schemas.microsoft.com/office/drawing/2014/main" id="{E191C4BC-A35E-9192-4198-43B117BBAAA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926" y="1777613"/>
            <a:ext cx="1521391" cy="720000"/>
          </a:xfrm>
          <a:prstGeom prst="rect">
            <a:avLst/>
          </a:prstGeom>
        </p:spPr>
      </p:pic>
      <p:pic>
        <p:nvPicPr>
          <p:cNvPr id="121" name="Image 120" descr="Une image contenant Graphique, symbole, logo, Police&#10;&#10;Description générée automatiquement">
            <a:extLst>
              <a:ext uri="{FF2B5EF4-FFF2-40B4-BE49-F238E27FC236}">
                <a16:creationId xmlns:a16="http://schemas.microsoft.com/office/drawing/2014/main" id="{C00A8647-CB92-36BE-A1A9-7C0C71A46CF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02" y="2870351"/>
            <a:ext cx="925714" cy="720000"/>
          </a:xfrm>
          <a:prstGeom prst="rect">
            <a:avLst/>
          </a:prstGeom>
        </p:spPr>
      </p:pic>
      <p:pic>
        <p:nvPicPr>
          <p:cNvPr id="123" name="Image 122" descr="Une image contenant Graphique, cercle, conception&#10;&#10;Description générée automatiquement">
            <a:extLst>
              <a:ext uri="{FF2B5EF4-FFF2-40B4-BE49-F238E27FC236}">
                <a16:creationId xmlns:a16="http://schemas.microsoft.com/office/drawing/2014/main" id="{E2FBD104-D944-833E-0446-870BFB1005D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176" y="2837242"/>
            <a:ext cx="658983" cy="720000"/>
          </a:xfrm>
          <a:prstGeom prst="rect">
            <a:avLst/>
          </a:prstGeom>
        </p:spPr>
      </p:pic>
      <p:pic>
        <p:nvPicPr>
          <p:cNvPr id="125" name="Image 124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24FE83BD-4157-9905-11FC-9617BA30D87B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787" y="2859876"/>
            <a:ext cx="1215918" cy="720000"/>
          </a:xfrm>
          <a:prstGeom prst="rect">
            <a:avLst/>
          </a:prstGeom>
        </p:spPr>
      </p:pic>
      <p:pic>
        <p:nvPicPr>
          <p:cNvPr id="127" name="Image 126" descr="Une image contenant symbole&#10;&#10;Description générée automatiquement">
            <a:extLst>
              <a:ext uri="{FF2B5EF4-FFF2-40B4-BE49-F238E27FC236}">
                <a16:creationId xmlns:a16="http://schemas.microsoft.com/office/drawing/2014/main" id="{CDE9D1DA-B7FA-9589-939F-D9B6BF64ECD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43" y="1807701"/>
            <a:ext cx="692308" cy="720000"/>
          </a:xfrm>
          <a:prstGeom prst="rect">
            <a:avLst/>
          </a:prstGeom>
        </p:spPr>
      </p:pic>
      <p:pic>
        <p:nvPicPr>
          <p:cNvPr id="132" name="Image 131" descr="Une image contenant art&#10;&#10;Description générée automatiquement avec une confiance faible">
            <a:extLst>
              <a:ext uri="{FF2B5EF4-FFF2-40B4-BE49-F238E27FC236}">
                <a16:creationId xmlns:a16="http://schemas.microsoft.com/office/drawing/2014/main" id="{FF37A49B-609F-F5EC-F412-D384CCF803F6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58" y="2870351"/>
            <a:ext cx="837073" cy="720000"/>
          </a:xfrm>
          <a:prstGeom prst="rect">
            <a:avLst/>
          </a:prstGeom>
        </p:spPr>
      </p:pic>
      <p:pic>
        <p:nvPicPr>
          <p:cNvPr id="140" name="Image 139">
            <a:extLst>
              <a:ext uri="{FF2B5EF4-FFF2-40B4-BE49-F238E27FC236}">
                <a16:creationId xmlns:a16="http://schemas.microsoft.com/office/drawing/2014/main" id="{20EBF8D2-381D-1F79-DDD2-F26CDF6BC146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38" y="5016623"/>
            <a:ext cx="2196000" cy="577890"/>
          </a:xfrm>
          <a:prstGeom prst="rect">
            <a:avLst/>
          </a:prstGeom>
        </p:spPr>
      </p:pic>
      <p:pic>
        <p:nvPicPr>
          <p:cNvPr id="141" name="Image 140" descr="Une image contenant Graphique, silhouette&#10;&#10;Description générée automatiquement">
            <a:extLst>
              <a:ext uri="{FF2B5EF4-FFF2-40B4-BE49-F238E27FC236}">
                <a16:creationId xmlns:a16="http://schemas.microsoft.com/office/drawing/2014/main" id="{60CD92CB-C21F-BBB7-CA8D-F48400E73FC5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873" y="3944038"/>
            <a:ext cx="720000" cy="720000"/>
          </a:xfrm>
          <a:prstGeom prst="rect">
            <a:avLst/>
          </a:prstGeom>
        </p:spPr>
      </p:pic>
      <p:pic>
        <p:nvPicPr>
          <p:cNvPr id="142" name="Image 141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4EED5545-D8C6-6B01-4B9E-6A7EBD28118D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818" y="3963089"/>
            <a:ext cx="720000" cy="720000"/>
          </a:xfrm>
          <a:prstGeom prst="rect">
            <a:avLst/>
          </a:prstGeom>
        </p:spPr>
      </p:pic>
      <p:pic>
        <p:nvPicPr>
          <p:cNvPr id="143" name="Image 142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2D46CF1E-9D66-C7D4-1511-301C2A630C4D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20" y="3944038"/>
            <a:ext cx="1247443" cy="720000"/>
          </a:xfrm>
          <a:prstGeom prst="rect">
            <a:avLst/>
          </a:prstGeom>
        </p:spPr>
      </p:pic>
      <p:pic>
        <p:nvPicPr>
          <p:cNvPr id="144" name="Image 143">
            <a:extLst>
              <a:ext uri="{FF2B5EF4-FFF2-40B4-BE49-F238E27FC236}">
                <a16:creationId xmlns:a16="http://schemas.microsoft.com/office/drawing/2014/main" id="{36041AF9-0D55-DBC7-A39C-F9E6426889C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001" y="4973579"/>
            <a:ext cx="720000" cy="720000"/>
          </a:xfrm>
          <a:prstGeom prst="rect">
            <a:avLst/>
          </a:prstGeom>
        </p:spPr>
      </p:pic>
      <p:pic>
        <p:nvPicPr>
          <p:cNvPr id="145" name="Image 144">
            <a:extLst>
              <a:ext uri="{FF2B5EF4-FFF2-40B4-BE49-F238E27FC236}">
                <a16:creationId xmlns:a16="http://schemas.microsoft.com/office/drawing/2014/main" id="{7ECF3E29-C44B-237D-F17A-0A4D36A6C03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870" y="4943495"/>
            <a:ext cx="720000" cy="720000"/>
          </a:xfrm>
          <a:prstGeom prst="rect">
            <a:avLst/>
          </a:prstGeom>
        </p:spPr>
      </p:pic>
      <p:pic>
        <p:nvPicPr>
          <p:cNvPr id="146" name="Image 145" descr="Une image contenant nature&#10;&#10;Description générée automatiquement">
            <a:extLst>
              <a:ext uri="{FF2B5EF4-FFF2-40B4-BE49-F238E27FC236}">
                <a16:creationId xmlns:a16="http://schemas.microsoft.com/office/drawing/2014/main" id="{BF3AE811-61E9-05EE-F7AF-E4829A23DDD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958" y="4973579"/>
            <a:ext cx="720000" cy="720000"/>
          </a:xfrm>
          <a:prstGeom prst="rect">
            <a:avLst/>
          </a:prstGeom>
        </p:spPr>
      </p:pic>
      <p:pic>
        <p:nvPicPr>
          <p:cNvPr id="147" name="Image 146">
            <a:extLst>
              <a:ext uri="{FF2B5EF4-FFF2-40B4-BE49-F238E27FC236}">
                <a16:creationId xmlns:a16="http://schemas.microsoft.com/office/drawing/2014/main" id="{299BA267-C71B-E7D9-C0B9-DC1A40587CA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914" y="4973579"/>
            <a:ext cx="720000" cy="720000"/>
          </a:xfrm>
          <a:prstGeom prst="rect">
            <a:avLst/>
          </a:prstGeom>
        </p:spPr>
      </p:pic>
      <p:pic>
        <p:nvPicPr>
          <p:cNvPr id="148" name="Image 147">
            <a:extLst>
              <a:ext uri="{FF2B5EF4-FFF2-40B4-BE49-F238E27FC236}">
                <a16:creationId xmlns:a16="http://schemas.microsoft.com/office/drawing/2014/main" id="{884B0B58-6C7F-5224-9081-4E10654E9F09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826" y="4973579"/>
            <a:ext cx="720000" cy="720000"/>
          </a:xfrm>
          <a:prstGeom prst="rect">
            <a:avLst/>
          </a:prstGeom>
        </p:spPr>
      </p:pic>
      <p:pic>
        <p:nvPicPr>
          <p:cNvPr id="150" name="Image 149" descr="Une image contenant Graphique, symbole, logo, Police&#10;&#10;Description générée automatiquement">
            <a:extLst>
              <a:ext uri="{FF2B5EF4-FFF2-40B4-BE49-F238E27FC236}">
                <a16:creationId xmlns:a16="http://schemas.microsoft.com/office/drawing/2014/main" id="{1ED3871F-CACB-0472-FB62-AFC89C42921C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928" y="3944751"/>
            <a:ext cx="1214656" cy="720000"/>
          </a:xfrm>
          <a:prstGeom prst="rect">
            <a:avLst/>
          </a:prstGeom>
        </p:spPr>
      </p:pic>
      <p:pic>
        <p:nvPicPr>
          <p:cNvPr id="151" name="Image 150" descr="Une image contenant Graphique, symbole, Bleu électrique&#10;&#10;Description générée automatiquement">
            <a:extLst>
              <a:ext uri="{FF2B5EF4-FFF2-40B4-BE49-F238E27FC236}">
                <a16:creationId xmlns:a16="http://schemas.microsoft.com/office/drawing/2014/main" id="{7D7D12F2-D275-49DE-B344-F965580BF8E1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613" y="3959107"/>
            <a:ext cx="1548837" cy="720000"/>
          </a:xfrm>
          <a:prstGeom prst="rect">
            <a:avLst/>
          </a:prstGeom>
        </p:spPr>
      </p:pic>
      <p:pic>
        <p:nvPicPr>
          <p:cNvPr id="152" name="Image 151" descr="Une image contenant Graphique, Police, logo, Bleu électrique&#10;&#10;Description générée automatiquement">
            <a:extLst>
              <a:ext uri="{FF2B5EF4-FFF2-40B4-BE49-F238E27FC236}">
                <a16:creationId xmlns:a16="http://schemas.microsoft.com/office/drawing/2014/main" id="{4D5FCE3E-C089-B73E-A26F-62C9459293A0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639" y="3944038"/>
            <a:ext cx="1478919" cy="720000"/>
          </a:xfrm>
          <a:prstGeom prst="rect">
            <a:avLst/>
          </a:prstGeom>
        </p:spPr>
      </p:pic>
      <p:pic>
        <p:nvPicPr>
          <p:cNvPr id="153" name="Image 152" descr="Une image contenant Bleu électrique&#10;&#10;Description générée automatiquement">
            <a:extLst>
              <a:ext uri="{FF2B5EF4-FFF2-40B4-BE49-F238E27FC236}">
                <a16:creationId xmlns:a16="http://schemas.microsoft.com/office/drawing/2014/main" id="{1CCC4A62-049D-BC0E-3566-697B3690435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82" y="4958086"/>
            <a:ext cx="720000" cy="720000"/>
          </a:xfrm>
          <a:prstGeom prst="rect">
            <a:avLst/>
          </a:prstGeom>
        </p:spPr>
      </p:pic>
      <p:pic>
        <p:nvPicPr>
          <p:cNvPr id="159" name="Image 158" descr="Une image contenant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4D26DF8B-6FD4-9221-6E3E-94FEB7352466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561" y="3900679"/>
            <a:ext cx="573333" cy="720000"/>
          </a:xfrm>
          <a:prstGeom prst="rect">
            <a:avLst/>
          </a:prstGeom>
        </p:spPr>
      </p:pic>
      <p:pic>
        <p:nvPicPr>
          <p:cNvPr id="161" name="Image 160" descr="Une image contenant Graphique, silhouette&#10;&#10;Description générée automatiquement">
            <a:extLst>
              <a:ext uri="{FF2B5EF4-FFF2-40B4-BE49-F238E27FC236}">
                <a16:creationId xmlns:a16="http://schemas.microsoft.com/office/drawing/2014/main" id="{DCD7BAFC-5B50-EEEE-B4D3-4EF59A2A4CB2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505" y="3900679"/>
            <a:ext cx="54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81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A1D64D-8417-63FC-F3B5-2C56FE946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pictogrammes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A1815DF-E56E-E23D-8807-D920BB162F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Titre du chapitre (à copier sur les diapositives concernées)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CD777B0-E2F5-B404-E77E-0E7E080569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C60506-5BE4-4453-AE4B-F0F5E69C63A6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37" name="Image 36" descr="Une image contenant ampoule, art&#10;&#10;Description générée automatiquement">
            <a:extLst>
              <a:ext uri="{FF2B5EF4-FFF2-40B4-BE49-F238E27FC236}">
                <a16:creationId xmlns:a16="http://schemas.microsoft.com/office/drawing/2014/main" id="{A3697495-311B-F511-8CB5-7FD5B998E1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016" y="5244071"/>
            <a:ext cx="673847" cy="900000"/>
          </a:xfrm>
          <a:prstGeom prst="rect">
            <a:avLst/>
          </a:prstGeom>
        </p:spPr>
      </p:pic>
      <p:pic>
        <p:nvPicPr>
          <p:cNvPr id="39" name="Image 38" descr="Une image contenant cercle, Graphique, symbole, art&#10;&#10;Description générée automatiquement">
            <a:extLst>
              <a:ext uri="{FF2B5EF4-FFF2-40B4-BE49-F238E27FC236}">
                <a16:creationId xmlns:a16="http://schemas.microsoft.com/office/drawing/2014/main" id="{1E0990ED-F595-59D8-B7E4-167382DE40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784" y="5244071"/>
            <a:ext cx="988045" cy="900000"/>
          </a:xfrm>
          <a:prstGeom prst="rect">
            <a:avLst/>
          </a:prstGeom>
        </p:spPr>
      </p:pic>
      <p:pic>
        <p:nvPicPr>
          <p:cNvPr id="41" name="Image 40" descr="Une image contenant Graphique, conception, art&#10;&#10;Description générée automatiquement">
            <a:extLst>
              <a:ext uri="{FF2B5EF4-FFF2-40B4-BE49-F238E27FC236}">
                <a16:creationId xmlns:a16="http://schemas.microsoft.com/office/drawing/2014/main" id="{81472E79-87F1-EA76-A876-F3901AF7B9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642" y="2798265"/>
            <a:ext cx="1046741" cy="900000"/>
          </a:xfrm>
          <a:prstGeom prst="rect">
            <a:avLst/>
          </a:prstGeom>
        </p:spPr>
      </p:pic>
      <p:pic>
        <p:nvPicPr>
          <p:cNvPr id="43" name="Image 42" descr="Une image contenant Rectangle, motif, symbole, conception&#10;&#10;Description générée automatiquement">
            <a:extLst>
              <a:ext uri="{FF2B5EF4-FFF2-40B4-BE49-F238E27FC236}">
                <a16:creationId xmlns:a16="http://schemas.microsoft.com/office/drawing/2014/main" id="{CA5E9851-7223-432D-F8D5-4A39D576A4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74" y="5252566"/>
            <a:ext cx="1063981" cy="900000"/>
          </a:xfrm>
          <a:prstGeom prst="rect">
            <a:avLst/>
          </a:prstGeom>
        </p:spPr>
      </p:pic>
      <p:pic>
        <p:nvPicPr>
          <p:cNvPr id="45" name="Image 44" descr="Une image contenant art, Graphique&#10;&#10;Description générée automatiquement">
            <a:extLst>
              <a:ext uri="{FF2B5EF4-FFF2-40B4-BE49-F238E27FC236}">
                <a16:creationId xmlns:a16="http://schemas.microsoft.com/office/drawing/2014/main" id="{D0B1BBF7-DB62-E214-E947-D736371581D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26" y="1557005"/>
            <a:ext cx="997229" cy="900000"/>
          </a:xfrm>
          <a:prstGeom prst="rect">
            <a:avLst/>
          </a:prstGeom>
        </p:spPr>
      </p:pic>
      <p:pic>
        <p:nvPicPr>
          <p:cNvPr id="47" name="Image 46" descr="Une image contenant cercle, Graphique, symbole, logo&#10;&#10;Description générée automatiquement">
            <a:extLst>
              <a:ext uri="{FF2B5EF4-FFF2-40B4-BE49-F238E27FC236}">
                <a16:creationId xmlns:a16="http://schemas.microsoft.com/office/drawing/2014/main" id="{82532252-A5E0-6DE6-73A8-7CA33F1D12E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519" y="5244071"/>
            <a:ext cx="1010770" cy="900000"/>
          </a:xfrm>
          <a:prstGeom prst="rect">
            <a:avLst/>
          </a:prstGeom>
        </p:spPr>
      </p:pic>
      <p:pic>
        <p:nvPicPr>
          <p:cNvPr id="49" name="Image 48" descr="Une image contenant Graphique, symbole, logo, clipart&#10;&#10;Description générée automatiquement">
            <a:extLst>
              <a:ext uri="{FF2B5EF4-FFF2-40B4-BE49-F238E27FC236}">
                <a16:creationId xmlns:a16="http://schemas.microsoft.com/office/drawing/2014/main" id="{223BE3FC-6509-DA1A-F039-1026A487326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335" y="2798265"/>
            <a:ext cx="732203" cy="900000"/>
          </a:xfrm>
          <a:prstGeom prst="rect">
            <a:avLst/>
          </a:prstGeom>
        </p:spPr>
      </p:pic>
      <p:pic>
        <p:nvPicPr>
          <p:cNvPr id="51" name="Image 50" descr="Une image contenant Graphique, art, conception&#10;&#10;Description générée automatiquement">
            <a:extLst>
              <a:ext uri="{FF2B5EF4-FFF2-40B4-BE49-F238E27FC236}">
                <a16:creationId xmlns:a16="http://schemas.microsoft.com/office/drawing/2014/main" id="{E15A5FA9-50C4-ED7A-3DBE-05F4DFD1CE2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305" y="1569243"/>
            <a:ext cx="1408202" cy="900000"/>
          </a:xfrm>
          <a:prstGeom prst="rect">
            <a:avLst/>
          </a:prstGeom>
        </p:spPr>
      </p:pic>
      <p:pic>
        <p:nvPicPr>
          <p:cNvPr id="53" name="Image 52" descr="Une image contenant art, Graphique, motif, cercle&#10;&#10;Description générée automatiquement">
            <a:extLst>
              <a:ext uri="{FF2B5EF4-FFF2-40B4-BE49-F238E27FC236}">
                <a16:creationId xmlns:a16="http://schemas.microsoft.com/office/drawing/2014/main" id="{5FB15EE4-4CAE-380D-C7B1-F9E843E8B2B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937" y="2798265"/>
            <a:ext cx="1117373" cy="900000"/>
          </a:xfrm>
          <a:prstGeom prst="rect">
            <a:avLst/>
          </a:prstGeom>
        </p:spPr>
      </p:pic>
      <p:pic>
        <p:nvPicPr>
          <p:cNvPr id="55" name="Image 54" descr="Une image contenant art, Bleu Majorelle, motif, Graphique&#10;&#10;Description générée automatiquement">
            <a:extLst>
              <a:ext uri="{FF2B5EF4-FFF2-40B4-BE49-F238E27FC236}">
                <a16:creationId xmlns:a16="http://schemas.microsoft.com/office/drawing/2014/main" id="{2F89DFD4-570E-E617-F876-07E61CC541F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756" y="1569243"/>
            <a:ext cx="947873" cy="900000"/>
          </a:xfrm>
          <a:prstGeom prst="rect">
            <a:avLst/>
          </a:prstGeom>
        </p:spPr>
      </p:pic>
      <p:pic>
        <p:nvPicPr>
          <p:cNvPr id="57" name="Image 56" descr="Une image contenant capture d’écran, Bleu Majorelle, art, bleu&#10;&#10;Description générée automatiquement">
            <a:extLst>
              <a:ext uri="{FF2B5EF4-FFF2-40B4-BE49-F238E27FC236}">
                <a16:creationId xmlns:a16="http://schemas.microsoft.com/office/drawing/2014/main" id="{6487E345-B891-72DB-BDD1-F1B3279B4AB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7196" y="1569243"/>
            <a:ext cx="1083051" cy="900000"/>
          </a:xfrm>
          <a:prstGeom prst="rect">
            <a:avLst/>
          </a:prstGeom>
        </p:spPr>
      </p:pic>
      <p:pic>
        <p:nvPicPr>
          <p:cNvPr id="59" name="Image 58" descr="Une image contenant cercle, Graphique, capture d’écran, symbole&#10;&#10;Description générée automatiquement">
            <a:extLst>
              <a:ext uri="{FF2B5EF4-FFF2-40B4-BE49-F238E27FC236}">
                <a16:creationId xmlns:a16="http://schemas.microsoft.com/office/drawing/2014/main" id="{7F225C07-6114-00A8-74E5-47A97BBAB8A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91" y="5244071"/>
            <a:ext cx="938133" cy="900000"/>
          </a:xfrm>
          <a:prstGeom prst="rect">
            <a:avLst/>
          </a:prstGeom>
        </p:spPr>
      </p:pic>
      <p:pic>
        <p:nvPicPr>
          <p:cNvPr id="61" name="Image 60" descr="Une image contenant Graphique, logo, Bleu électrique, Police&#10;&#10;Description générée automatiquement">
            <a:extLst>
              <a:ext uri="{FF2B5EF4-FFF2-40B4-BE49-F238E27FC236}">
                <a16:creationId xmlns:a16="http://schemas.microsoft.com/office/drawing/2014/main" id="{03A0EE4F-EFCE-DBFD-CA4D-665548C85B2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091" y="2798265"/>
            <a:ext cx="1262291" cy="900000"/>
          </a:xfrm>
          <a:prstGeom prst="rect">
            <a:avLst/>
          </a:prstGeom>
        </p:spPr>
      </p:pic>
      <p:pic>
        <p:nvPicPr>
          <p:cNvPr id="63" name="Image 62" descr="Une image contenant Bleu Majorelle, motif, art, conception&#10;&#10;Description générée automatiquement">
            <a:extLst>
              <a:ext uri="{FF2B5EF4-FFF2-40B4-BE49-F238E27FC236}">
                <a16:creationId xmlns:a16="http://schemas.microsoft.com/office/drawing/2014/main" id="{0FD68F9F-B943-0C02-D891-AD7A4154A52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753" y="3980434"/>
            <a:ext cx="819917" cy="900000"/>
          </a:xfrm>
          <a:prstGeom prst="rect">
            <a:avLst/>
          </a:prstGeom>
        </p:spPr>
      </p:pic>
      <p:pic>
        <p:nvPicPr>
          <p:cNvPr id="65" name="Image 64" descr="Une image contenant Graphique, symbole, Police, capture d’écran&#10;&#10;Description générée automatiquement">
            <a:extLst>
              <a:ext uri="{FF2B5EF4-FFF2-40B4-BE49-F238E27FC236}">
                <a16:creationId xmlns:a16="http://schemas.microsoft.com/office/drawing/2014/main" id="{44359A3B-FF1B-C075-D318-C6459A512EBC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575" y="3980434"/>
            <a:ext cx="934323" cy="900000"/>
          </a:xfrm>
          <a:prstGeom prst="rect">
            <a:avLst/>
          </a:prstGeom>
        </p:spPr>
      </p:pic>
      <p:pic>
        <p:nvPicPr>
          <p:cNvPr id="67" name="Image 66" descr="Une image contenant Graphique, Police, graphisme, art&#10;&#10;Description générée automatiquement">
            <a:extLst>
              <a:ext uri="{FF2B5EF4-FFF2-40B4-BE49-F238E27FC236}">
                <a16:creationId xmlns:a16="http://schemas.microsoft.com/office/drawing/2014/main" id="{739B81B3-0D0A-28E5-8594-CD5D271BD6B3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452" y="3980434"/>
            <a:ext cx="1334747" cy="900000"/>
          </a:xfrm>
          <a:prstGeom prst="rect">
            <a:avLst/>
          </a:prstGeom>
        </p:spPr>
      </p:pic>
      <p:pic>
        <p:nvPicPr>
          <p:cNvPr id="69" name="Image 68" descr="Une image contenant art, Graphique, Bleu Majorelle, conception&#10;&#10;Description générée automatiquement">
            <a:extLst>
              <a:ext uri="{FF2B5EF4-FFF2-40B4-BE49-F238E27FC236}">
                <a16:creationId xmlns:a16="http://schemas.microsoft.com/office/drawing/2014/main" id="{E73CF88C-BAC5-339A-E8FF-8F075C87882D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072" y="3980434"/>
            <a:ext cx="1166949" cy="900000"/>
          </a:xfrm>
          <a:prstGeom prst="rect">
            <a:avLst/>
          </a:prstGeom>
        </p:spPr>
      </p:pic>
      <p:pic>
        <p:nvPicPr>
          <p:cNvPr id="71" name="Image 70" descr="Une image contenant capture d’écran, Bleu Majorelle, Graphique, art&#10;&#10;Description générée automatiquement">
            <a:extLst>
              <a:ext uri="{FF2B5EF4-FFF2-40B4-BE49-F238E27FC236}">
                <a16:creationId xmlns:a16="http://schemas.microsoft.com/office/drawing/2014/main" id="{A8A88502-26D7-07BE-05AA-7A38FA915515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49" y="4015049"/>
            <a:ext cx="919069" cy="900000"/>
          </a:xfrm>
          <a:prstGeom prst="rect">
            <a:avLst/>
          </a:prstGeom>
        </p:spPr>
      </p:pic>
      <p:pic>
        <p:nvPicPr>
          <p:cNvPr id="73" name="Image 72" descr="Une image contenant Graphique, capture d’écran, conception, graphisme&#10;&#10;Description générée automatiquement">
            <a:extLst>
              <a:ext uri="{FF2B5EF4-FFF2-40B4-BE49-F238E27FC236}">
                <a16:creationId xmlns:a16="http://schemas.microsoft.com/office/drawing/2014/main" id="{91CB303C-451B-EB9D-8347-61B3034555A7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864" y="2798265"/>
            <a:ext cx="1044917" cy="900000"/>
          </a:xfrm>
          <a:prstGeom prst="rect">
            <a:avLst/>
          </a:prstGeom>
        </p:spPr>
      </p:pic>
      <p:pic>
        <p:nvPicPr>
          <p:cNvPr id="75" name="Image 74" descr="Une image contenant Graphique, croquis, dessin, graphisme&#10;&#10;Description générée automatiquement">
            <a:extLst>
              <a:ext uri="{FF2B5EF4-FFF2-40B4-BE49-F238E27FC236}">
                <a16:creationId xmlns:a16="http://schemas.microsoft.com/office/drawing/2014/main" id="{FFDB0D53-6543-D15C-6D06-B2BA156AE3D4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080" y="5258335"/>
            <a:ext cx="915253" cy="900000"/>
          </a:xfrm>
          <a:prstGeom prst="rect">
            <a:avLst/>
          </a:prstGeom>
        </p:spPr>
      </p:pic>
      <p:pic>
        <p:nvPicPr>
          <p:cNvPr id="77" name="Image 76" descr="Une image contenant symbole, art, conception&#10;&#10;Description générée automatiquement">
            <a:extLst>
              <a:ext uri="{FF2B5EF4-FFF2-40B4-BE49-F238E27FC236}">
                <a16:creationId xmlns:a16="http://schemas.microsoft.com/office/drawing/2014/main" id="{3CCC5061-1734-2A25-D752-24434CFBAAE4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0496" y="1569243"/>
            <a:ext cx="1006779" cy="900000"/>
          </a:xfrm>
          <a:prstGeom prst="rect">
            <a:avLst/>
          </a:prstGeom>
        </p:spPr>
      </p:pic>
      <p:pic>
        <p:nvPicPr>
          <p:cNvPr id="79" name="Image 78" descr="Une image contenant Graphique, Police, symbole, logo&#10;&#10;Description générée automatiquement">
            <a:extLst>
              <a:ext uri="{FF2B5EF4-FFF2-40B4-BE49-F238E27FC236}">
                <a16:creationId xmlns:a16="http://schemas.microsoft.com/office/drawing/2014/main" id="{D66F82A7-6E68-10D8-19AE-E9AA3437ACBF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878" y="1569243"/>
            <a:ext cx="919069" cy="900000"/>
          </a:xfrm>
          <a:prstGeom prst="rect">
            <a:avLst/>
          </a:prstGeom>
        </p:spPr>
      </p:pic>
      <p:pic>
        <p:nvPicPr>
          <p:cNvPr id="81" name="Image 80" descr="Une image contenant Graphique, capture d’écran, conception, cercle&#10;&#10;Description générée automatiquement">
            <a:extLst>
              <a:ext uri="{FF2B5EF4-FFF2-40B4-BE49-F238E27FC236}">
                <a16:creationId xmlns:a16="http://schemas.microsoft.com/office/drawing/2014/main" id="{DEA16533-23B2-FFA0-7C89-20CA3A6CD305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35" y="2786027"/>
            <a:ext cx="1046741" cy="900000"/>
          </a:xfrm>
          <a:prstGeom prst="rect">
            <a:avLst/>
          </a:prstGeom>
        </p:spPr>
      </p:pic>
      <p:pic>
        <p:nvPicPr>
          <p:cNvPr id="8" name="Image 7" descr="Une image contenant boisson gazeuse, art, dessin humoristique, illustration&#10;&#10;Description générée automatiquement">
            <a:extLst>
              <a:ext uri="{FF2B5EF4-FFF2-40B4-BE49-F238E27FC236}">
                <a16:creationId xmlns:a16="http://schemas.microsoft.com/office/drawing/2014/main" id="{56CFFDB3-7F48-A8CB-1495-A48795037627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772"/>
          <a:stretch/>
        </p:blipFill>
        <p:spPr>
          <a:xfrm>
            <a:off x="7968208" y="4905166"/>
            <a:ext cx="616838" cy="1203343"/>
          </a:xfrm>
          <a:prstGeom prst="rect">
            <a:avLst/>
          </a:prstGeom>
        </p:spPr>
      </p:pic>
      <p:pic>
        <p:nvPicPr>
          <p:cNvPr id="10" name="Image 9" descr="Une image contenant cercle, Graphique, symbole&#10;&#10;Description générée automatiquement">
            <a:extLst>
              <a:ext uri="{FF2B5EF4-FFF2-40B4-BE49-F238E27FC236}">
                <a16:creationId xmlns:a16="http://schemas.microsoft.com/office/drawing/2014/main" id="{176B008B-5B65-0F9E-6A28-81FE74F5C27D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630" y="2876027"/>
            <a:ext cx="747458" cy="720000"/>
          </a:xfrm>
          <a:prstGeom prst="rect">
            <a:avLst/>
          </a:prstGeom>
        </p:spPr>
      </p:pic>
      <p:pic>
        <p:nvPicPr>
          <p:cNvPr id="12" name="Image 11" descr="Une image contenant cercle, Graphique, clipart, conception&#10;&#10;Description générée automatiquement">
            <a:extLst>
              <a:ext uri="{FF2B5EF4-FFF2-40B4-BE49-F238E27FC236}">
                <a16:creationId xmlns:a16="http://schemas.microsoft.com/office/drawing/2014/main" id="{ED3963FD-01ED-2C89-FBC9-C4158902B4A9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237" y="4084173"/>
            <a:ext cx="864000" cy="761752"/>
          </a:xfrm>
          <a:prstGeom prst="rect">
            <a:avLst/>
          </a:prstGeom>
        </p:spPr>
      </p:pic>
      <p:pic>
        <p:nvPicPr>
          <p:cNvPr id="14" name="Image 13" descr="Une image contenant Graphique, dessin, art, conception&#10;&#10;Description générée automatiquement">
            <a:extLst>
              <a:ext uri="{FF2B5EF4-FFF2-40B4-BE49-F238E27FC236}">
                <a16:creationId xmlns:a16="http://schemas.microsoft.com/office/drawing/2014/main" id="{D315AF3E-06E6-A7AC-B98A-8AC2AA1CB805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004" y="1659243"/>
            <a:ext cx="943052" cy="720000"/>
          </a:xfrm>
          <a:prstGeom prst="rect">
            <a:avLst/>
          </a:prstGeom>
        </p:spPr>
      </p:pic>
      <p:pic>
        <p:nvPicPr>
          <p:cNvPr id="7" name="Image 6" descr="Une image contenant Graphique, Bleu électrique, capture d’écran, ligne&#10;&#10;Description générée automatiquement">
            <a:extLst>
              <a:ext uri="{FF2B5EF4-FFF2-40B4-BE49-F238E27FC236}">
                <a16:creationId xmlns:a16="http://schemas.microsoft.com/office/drawing/2014/main" id="{3EE99E95-97B2-177B-37FE-63491DB1BD2A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721" y="4146398"/>
            <a:ext cx="1101465" cy="65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06938"/>
      </p:ext>
    </p:extLst>
  </p:cSld>
  <p:clrMapOvr>
    <a:masterClrMapping/>
  </p:clrMapOvr>
</p:sld>
</file>

<file path=ppt/theme/theme1.xml><?xml version="1.0" encoding="utf-8"?>
<a:theme xmlns:a="http://schemas.openxmlformats.org/drawingml/2006/main" name="AORIF">
  <a:themeElements>
    <a:clrScheme name="AORIF_Couleurs">
      <a:dk1>
        <a:sysClr val="windowText" lastClr="000000"/>
      </a:dk1>
      <a:lt1>
        <a:sysClr val="window" lastClr="FFFFFF"/>
      </a:lt1>
      <a:dk2>
        <a:srgbClr val="0036A7"/>
      </a:dk2>
      <a:lt2>
        <a:srgbClr val="EEECE1"/>
      </a:lt2>
      <a:accent1>
        <a:srgbClr val="FF794C"/>
      </a:accent1>
      <a:accent2>
        <a:srgbClr val="0036A7"/>
      </a:accent2>
      <a:accent3>
        <a:srgbClr val="A2EEC4"/>
      </a:accent3>
      <a:accent4>
        <a:srgbClr val="FFDEB3"/>
      </a:accent4>
      <a:accent5>
        <a:srgbClr val="CCEFFF"/>
      </a:accent5>
      <a:accent6>
        <a:srgbClr val="FFD4FF"/>
      </a:accent6>
      <a:hlink>
        <a:srgbClr val="0036A7"/>
      </a:hlink>
      <a:folHlink>
        <a:srgbClr val="0036A7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36000" tIns="0" rIns="3600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AORIF Présentation Modèle 16x9" id="{A77D893D-B70F-487E-9991-7C921B2D2256}" vid="{F3B2BD81-6E09-4426-B5D9-3A4E90E656F1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AORIF Présentation_Modèle 16x9</Template>
  <TotalTime>1</TotalTime>
  <Words>26</Words>
  <Application>Microsoft Office PowerPoint</Application>
  <PresentationFormat>Grand écran</PresentationFormat>
  <Paragraphs>6</Paragraphs>
  <Slides>2</Slides>
  <Notes>0</Notes>
  <HiddenSlides>2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Aptos</vt:lpstr>
      <vt:lpstr>Arial</vt:lpstr>
      <vt:lpstr>Calibri</vt:lpstr>
      <vt:lpstr>Symbol</vt:lpstr>
      <vt:lpstr>Wingdings</vt:lpstr>
      <vt:lpstr>AORIF</vt:lpstr>
      <vt:lpstr>Gestes</vt:lpstr>
      <vt:lpstr>pictogrammes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Vincent ROUGEOT</dc:creator>
  <cp:lastModifiedBy>Vincent ROUGEOT</cp:lastModifiedBy>
  <cp:revision>1</cp:revision>
  <dcterms:created xsi:type="dcterms:W3CDTF">2025-03-17T14:32:53Z</dcterms:created>
  <dcterms:modified xsi:type="dcterms:W3CDTF">2025-04-28T10:19:56Z</dcterms:modified>
</cp:coreProperties>
</file>